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embeddedFontLst>
    <p:embeddedFont>
      <p:font typeface="Aileron Heavy Bold" panose="020B0604020202020204" charset="0"/>
      <p:regular r:id="rId12"/>
    </p:embeddedFont>
    <p:embeddedFont>
      <p:font typeface="Aileron Regular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ontserrat Semi-Bol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752"/>
    <a:srgbClr val="4BACC6"/>
    <a:srgbClr val="4C6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2" d="100"/>
          <a:sy n="62" d="100"/>
        </p:scale>
        <p:origin x="804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450306" y="2687398"/>
            <a:ext cx="6291762" cy="381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>
                <a:solidFill>
                  <a:srgbClr val="143752"/>
                </a:solidFill>
                <a:latin typeface="Aileron Heavy Bold"/>
              </a:rPr>
              <a:t>Emergency Ambulance Services Committee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2164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>
                <a:solidFill>
                  <a:srgbClr val="143752"/>
                </a:solidFill>
                <a:latin typeface="Aileron Regular"/>
              </a:rPr>
              <a:t>Performance Reporting – Statistical Process Control Charts  </a:t>
            </a:r>
          </a:p>
          <a:p>
            <a:pPr algn="ctr">
              <a:lnSpc>
                <a:spcPts val="3472"/>
              </a:lnSpc>
              <a:spcBef>
                <a:spcPct val="0"/>
              </a:spcBef>
            </a:pPr>
            <a:endParaRPr lang="en-US" sz="2480" dirty="0">
              <a:solidFill>
                <a:srgbClr val="143752"/>
              </a:solidFill>
              <a:latin typeface="Aileron Regular"/>
            </a:endParaRPr>
          </a:p>
          <a:p>
            <a:pPr algn="ctr">
              <a:lnSpc>
                <a:spcPts val="3472"/>
              </a:lnSpc>
              <a:spcBef>
                <a:spcPct val="0"/>
              </a:spcBef>
            </a:pPr>
            <a:endParaRPr lang="en-US" sz="2480" dirty="0">
              <a:solidFill>
                <a:srgbClr val="143752"/>
              </a:solidFill>
              <a:latin typeface="Aileron Regular"/>
            </a:endParaRPr>
          </a:p>
          <a:p>
            <a:pPr algn="ctr">
              <a:spcBef>
                <a:spcPct val="0"/>
              </a:spcBef>
            </a:pPr>
            <a:r>
              <a:rPr lang="en-GB" sz="1200" b="0" i="0" dirty="0">
                <a:solidFill>
                  <a:srgbClr val="040C28"/>
                </a:solidFill>
                <a:effectLst/>
                <a:latin typeface="Google Sans"/>
              </a:rPr>
              <a:t>Statistical process control</a:t>
            </a:r>
            <a:r>
              <a:rPr lang="en-GB" sz="1200" b="0" i="0" dirty="0">
                <a:solidFill>
                  <a:srgbClr val="474747"/>
                </a:solidFill>
                <a:effectLst/>
                <a:latin typeface="Google Sans"/>
              </a:rPr>
              <a:t> (SPC) is an analytical technique that plots data over time. It helps us understand variation and in so doing guides us to take the most appropriate action.</a:t>
            </a:r>
            <a:endParaRPr lang="en-US" sz="1200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Red Demand 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3305" y="922719"/>
            <a:ext cx="8106564" cy="48499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Red Performance  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2519" y="885848"/>
            <a:ext cx="8328136" cy="486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6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Amber Performance   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3277" y="882905"/>
            <a:ext cx="8146620" cy="48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75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EA Production  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6562" y="922719"/>
            <a:ext cx="9100049" cy="463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1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CHARU Production   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6267" y="803157"/>
            <a:ext cx="8400639" cy="498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46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Handover Lost Hours   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600" y="729109"/>
            <a:ext cx="8408112" cy="513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59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019B27792E448AD7A75348557AC6F" ma:contentTypeVersion="16" ma:contentTypeDescription="Create a new document." ma:contentTypeScope="" ma:versionID="c5d7132a81b51731bd500974d57069e5">
  <xsd:schema xmlns:xsd="http://www.w3.org/2001/XMLSchema" xmlns:xs="http://www.w3.org/2001/XMLSchema" xmlns:p="http://schemas.microsoft.com/office/2006/metadata/properties" xmlns:ns3="9b811a52-1ccf-4c5c-ad40-34ae811d1956" xmlns:ns4="7dc4a77c-70c9-40e7-a2b6-422e24bfc9bc" targetNamespace="http://schemas.microsoft.com/office/2006/metadata/properties" ma:root="true" ma:fieldsID="1e5bc0d71a49f76feb0e598786f0da56" ns3:_="" ns4:_="">
    <xsd:import namespace="9b811a52-1ccf-4c5c-ad40-34ae811d1956"/>
    <xsd:import namespace="7dc4a77c-70c9-40e7-a2b6-422e24bfc9b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811a52-1ccf-4c5c-ad40-34ae811d19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4a77c-70c9-40e7-a2b6-422e24bfc9b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b811a52-1ccf-4c5c-ad40-34ae811d1956" xsi:nil="true"/>
  </documentManagement>
</p:properties>
</file>

<file path=customXml/itemProps1.xml><?xml version="1.0" encoding="utf-8"?>
<ds:datastoreItem xmlns:ds="http://schemas.openxmlformats.org/officeDocument/2006/customXml" ds:itemID="{2E55FB91-9FA4-4924-BF35-1550B6FD4D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C49B9F-798F-4D0A-9EE8-88F12BACE4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811a52-1ccf-4c5c-ad40-34ae811d1956"/>
    <ds:schemaRef ds:uri="7dc4a77c-70c9-40e7-a2b6-422e24bfc9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865715-A5B1-41E4-ACD4-E43CE9617287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7dc4a77c-70c9-40e7-a2b6-422e24bfc9bc"/>
    <ds:schemaRef ds:uri="9b811a52-1ccf-4c5c-ad40-34ae811d195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3992</TotalTime>
  <Words>184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Aileron Heavy Bold</vt:lpstr>
      <vt:lpstr>Google Sans</vt:lpstr>
      <vt:lpstr>Montserrat Semi-Bold</vt:lpstr>
      <vt:lpstr>Aileron Regular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Phill Taylor (CTM UHB - NCCU - Emergency Ambulance Services Team )</dc:creator>
  <cp:lastModifiedBy>Gwenan Roberts (CTM UHB - NCCU Corporate)</cp:lastModifiedBy>
  <cp:revision>103</cp:revision>
  <dcterms:created xsi:type="dcterms:W3CDTF">2006-08-16T00:00:00Z</dcterms:created>
  <dcterms:modified xsi:type="dcterms:W3CDTF">2023-12-14T14:40:42Z</dcterms:modified>
  <dc:identifier>DAFS9h7uplc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0x01010062D019B27792E448AD7A75348557AC6F</vt:lpwstr>
  </property>
</Properties>
</file>