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3"/>
  </p:notesMasterIdLst>
  <p:sldIdLst>
    <p:sldId id="258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8288000" cy="10287000"/>
  <p:notesSz cx="6742113" cy="9872663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5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49" autoAdjust="0"/>
  </p:normalViewPr>
  <p:slideViewPr>
    <p:cSldViewPr>
      <p:cViewPr varScale="1">
        <p:scale>
          <a:sx n="68" d="100"/>
          <a:sy n="68" d="100"/>
        </p:scale>
        <p:origin x="4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139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A05F3-0528-486E-8AD2-C7C87B698285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56118-3E52-445E-A0B6-E5622B2F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97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521077"/>
            <a:ext cx="1539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67300"/>
            <a:ext cx="15392400" cy="3581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73400" y="1714500"/>
            <a:ext cx="2133600" cy="7696200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4500"/>
            <a:ext cx="15316200" cy="769620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5360004"/>
            <a:ext cx="16651287" cy="1383696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3771900"/>
            <a:ext cx="16651287" cy="1524000"/>
          </a:xfrm>
        </p:spPr>
        <p:txBody>
          <a:bodyPr anchor="b"/>
          <a:lstStyle>
            <a:lvl1pPr marL="0" indent="0">
              <a:buNone/>
              <a:defRPr sz="1125">
                <a:solidFill>
                  <a:schemeClr val="bg1"/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7924800" cy="7810498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6800" y="1600202"/>
            <a:ext cx="9220200" cy="7810498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19250"/>
            <a:ext cx="8077199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259012"/>
            <a:ext cx="8077199" cy="73040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33099" y="1619250"/>
            <a:ext cx="9173903" cy="639763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733099" y="2259014"/>
            <a:ext cx="9173903" cy="7278527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652585"/>
            <a:ext cx="6172199" cy="1162052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9400" y="1652588"/>
            <a:ext cx="11277600" cy="78343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814639"/>
            <a:ext cx="6172199" cy="6672263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2326"/>
            <a:ext cx="17449800" cy="1051875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714500"/>
            <a:ext cx="17449800" cy="4187824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6954199"/>
            <a:ext cx="17449800" cy="1008700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274637"/>
            <a:ext cx="10515600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90700"/>
            <a:ext cx="17449800" cy="777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97155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62800" y="97155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73400" y="97155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8A5EEBF7-9E7A-4F86-9454-6D93729F73F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 rot="-2881301">
            <a:off x="15910230" y="-3867659"/>
            <a:ext cx="8093105" cy="82783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874C86-F055-41F0-A7FD-F3BFF25FD58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913" y="333988"/>
            <a:ext cx="3740242" cy="9401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C408C2-0656-4F07-9259-8630E1ED7FD4}"/>
              </a:ext>
            </a:extLst>
          </p:cNvPr>
          <p:cNvSpPr txBox="1"/>
          <p:nvPr userDrawn="1"/>
        </p:nvSpPr>
        <p:spPr>
          <a:xfrm>
            <a:off x="6843930" y="9767259"/>
            <a:ext cx="35317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https://pgab.gig.cymru | www.easc.nhs.wales</a:t>
            </a:r>
            <a:r>
              <a:rPr lang="en-US" sz="1100" dirty="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GB" sz="1100" dirty="0">
              <a:solidFill>
                <a:srgbClr val="32508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4350" rtl="0" eaLnBrk="1" latinLnBrk="0" hangingPunct="1">
        <a:spcBef>
          <a:spcPct val="0"/>
        </a:spcBef>
        <a:buNone/>
        <a:defRPr sz="247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192881" indent="-192881" algn="l" defTabSz="514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417910" indent="-160735" algn="l" defTabSz="514350" rtl="0" eaLnBrk="1" latinLnBrk="0" hangingPunct="1">
        <a:spcBef>
          <a:spcPct val="20000"/>
        </a:spcBef>
        <a:buFont typeface="Arial" pitchFamily="34" charset="0"/>
        <a:buChar char="–"/>
        <a:defRPr sz="157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6429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900113" indent="-128588" algn="l" defTabSz="514350" rtl="0" eaLnBrk="1" latinLnBrk="0" hangingPunct="1">
        <a:spcBef>
          <a:spcPct val="20000"/>
        </a:spcBef>
        <a:buFont typeface="Arial" pitchFamily="34" charset="0"/>
        <a:buChar char="–"/>
        <a:defRPr sz="112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157288" indent="-128588" algn="l" defTabSz="514350" rtl="0" eaLnBrk="1" latinLnBrk="0" hangingPunct="1">
        <a:spcBef>
          <a:spcPct val="20000"/>
        </a:spcBef>
        <a:buFont typeface="Arial" pitchFamily="34" charset="0"/>
        <a:buChar char="»"/>
        <a:defRPr sz="112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FA7F9-A467-406D-96A4-D1158A5E2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4152900"/>
            <a:ext cx="15392400" cy="1470025"/>
          </a:xfrm>
        </p:spPr>
        <p:txBody>
          <a:bodyPr>
            <a:normAutofit/>
          </a:bodyPr>
          <a:lstStyle/>
          <a:p>
            <a:r>
              <a:rPr lang="en-GB" b="1" dirty="0"/>
              <a:t>Ambulance</a:t>
            </a:r>
            <a:br>
              <a:rPr lang="en-GB" b="1" dirty="0"/>
            </a:br>
            <a:r>
              <a:rPr lang="en-GB" b="1" dirty="0"/>
              <a:t>4-hour Improvement Trajectory</a:t>
            </a:r>
          </a:p>
        </p:txBody>
      </p:sp>
    </p:spTree>
    <p:extLst>
      <p:ext uri="{BB962C8B-B14F-4D97-AF65-F5344CB8AC3E}">
        <p14:creationId xmlns:p14="http://schemas.microsoft.com/office/powerpoint/2010/main" val="74254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7F46F6-67CC-4C0A-97BC-0E00B30E5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25" y="3089752"/>
            <a:ext cx="12749689" cy="50758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Ambulance Arrival</a:t>
            </a:r>
            <a:br>
              <a:rPr lang="en-GB" sz="4000" b="1" dirty="0"/>
            </a:br>
            <a:r>
              <a:rPr lang="en-GB" sz="4000" b="1" dirty="0"/>
              <a:t>4-hour Improvement Trajectory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3411200" y="3543300"/>
            <a:ext cx="4069286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the current level of ambulance waiting outside and Emergency Department over 4-hours. 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Based on the previous data from June 2021 the current trendline is showing an upwards trend.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Reducing this level to 0 ambulance waits over 4-hours by September 2022 is shown as a dashed 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Reduction Scale: 1,708 </a:t>
            </a:r>
          </a:p>
          <a:p>
            <a:pPr marL="0" indent="0">
              <a:buNone/>
            </a:pPr>
            <a:r>
              <a:rPr lang="en-GB" sz="1550" dirty="0"/>
              <a:t>June – July 2022: 66.7% (1,139)</a:t>
            </a:r>
          </a:p>
          <a:p>
            <a:pPr marL="0" indent="0">
              <a:buNone/>
            </a:pPr>
            <a:r>
              <a:rPr lang="en-GB" sz="1550" dirty="0"/>
              <a:t>July – August 2022: 50.0% (569)</a:t>
            </a:r>
          </a:p>
          <a:p>
            <a:pPr marL="0" indent="0">
              <a:buNone/>
            </a:pPr>
            <a:r>
              <a:rPr lang="en-GB" sz="1550" dirty="0"/>
              <a:t>August – September 2022: 100% (0)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547811"/>
            <a:ext cx="10300753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NHS Wales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B7B41D-DC21-430F-A1CE-C0D4F6EED2B1}"/>
              </a:ext>
            </a:extLst>
          </p:cNvPr>
          <p:cNvSpPr/>
          <p:nvPr/>
        </p:nvSpPr>
        <p:spPr>
          <a:xfrm>
            <a:off x="597779" y="8128456"/>
            <a:ext cx="49343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lost hours based on ambulance arrival to handover</a:t>
            </a:r>
          </a:p>
        </p:txBody>
      </p:sp>
    </p:spTree>
    <p:extLst>
      <p:ext uri="{BB962C8B-B14F-4D97-AF65-F5344CB8AC3E}">
        <p14:creationId xmlns:p14="http://schemas.microsoft.com/office/powerpoint/2010/main" val="506594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3021E7-C5FD-4A4F-88BF-F5F6A9A30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79" y="3049024"/>
            <a:ext cx="12725672" cy="5066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Ambulance Arrival</a:t>
            </a:r>
            <a:br>
              <a:rPr lang="en-GB" sz="4000" b="1" dirty="0"/>
            </a:br>
            <a:r>
              <a:rPr lang="en-GB" sz="4000" b="1" dirty="0"/>
              <a:t>4-hour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547811"/>
            <a:ext cx="12717002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Aneurin Bevan University Health Board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71F998E-9D77-4453-B0FB-9ACB377DDD8F}"/>
              </a:ext>
            </a:extLst>
          </p:cNvPr>
          <p:cNvSpPr txBox="1">
            <a:spLocks/>
          </p:cNvSpPr>
          <p:nvPr/>
        </p:nvSpPr>
        <p:spPr>
          <a:xfrm>
            <a:off x="13411200" y="3543300"/>
            <a:ext cx="4069286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the current level of ambulance waiting outside and Emergency Department over 4-hours. 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Based on the previous data from June 2021 the current trendline is showing an upwards trend.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Reducing this level to 0 ambulance waits over 4-hours by September 2022 is shown as a dashed 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Reduction Scale: 155</a:t>
            </a:r>
          </a:p>
          <a:p>
            <a:pPr marL="0" indent="0">
              <a:buNone/>
            </a:pPr>
            <a:r>
              <a:rPr lang="en-GB" sz="1550" dirty="0"/>
              <a:t>June – July 2022: 66.5% (103)</a:t>
            </a:r>
          </a:p>
          <a:p>
            <a:pPr marL="0" indent="0">
              <a:buNone/>
            </a:pPr>
            <a:r>
              <a:rPr lang="en-GB" sz="1550" dirty="0"/>
              <a:t>July – August 2022: 50.5% (52)</a:t>
            </a:r>
          </a:p>
          <a:p>
            <a:pPr marL="0" indent="0">
              <a:buNone/>
            </a:pPr>
            <a:r>
              <a:rPr lang="en-GB" sz="1550" dirty="0"/>
              <a:t>August – September 2022: 100% (0)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A859EE-0588-46E6-9400-1E8D15C29A6B}"/>
              </a:ext>
            </a:extLst>
          </p:cNvPr>
          <p:cNvSpPr/>
          <p:nvPr/>
        </p:nvSpPr>
        <p:spPr>
          <a:xfrm>
            <a:off x="597779" y="8128456"/>
            <a:ext cx="49343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lost hours based on ambulance arrival to handover</a:t>
            </a:r>
          </a:p>
        </p:txBody>
      </p:sp>
    </p:spTree>
    <p:extLst>
      <p:ext uri="{BB962C8B-B14F-4D97-AF65-F5344CB8AC3E}">
        <p14:creationId xmlns:p14="http://schemas.microsoft.com/office/powerpoint/2010/main" val="4294081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F839F2-C714-4BDF-868D-B6FCB7CCB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782" y="3009900"/>
            <a:ext cx="12717002" cy="50536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Ambulance Arrival</a:t>
            </a:r>
            <a:br>
              <a:rPr lang="en-GB" sz="4000" b="1" dirty="0"/>
            </a:br>
            <a:r>
              <a:rPr lang="en-GB" sz="4000" b="1" dirty="0"/>
              <a:t>4-hour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547811"/>
            <a:ext cx="12717002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Betsi Cadwaladr University Health Board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9A3201-4F33-48CA-BA4C-8D0E3949A2B4}"/>
              </a:ext>
            </a:extLst>
          </p:cNvPr>
          <p:cNvSpPr txBox="1">
            <a:spLocks/>
          </p:cNvSpPr>
          <p:nvPr/>
        </p:nvSpPr>
        <p:spPr>
          <a:xfrm>
            <a:off x="13411200" y="3543300"/>
            <a:ext cx="4069286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the current level of ambulance waiting outside and Emergency Department over 4-hours. 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Based on the previous data from June 2021 the current trendline is showing an upwards trend.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Reducing this level to 0 ambulance waits over 4-hours by September 2022 is shown as a dashed 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Reduction Scale: 505 </a:t>
            </a:r>
          </a:p>
          <a:p>
            <a:pPr marL="0" indent="0">
              <a:buNone/>
            </a:pPr>
            <a:r>
              <a:rPr lang="en-GB" sz="1550" dirty="0"/>
              <a:t>June – July 2022: 66.7% (337)</a:t>
            </a:r>
          </a:p>
          <a:p>
            <a:pPr marL="0" indent="0">
              <a:buNone/>
            </a:pPr>
            <a:r>
              <a:rPr lang="en-GB" sz="1550" dirty="0"/>
              <a:t>July – August 2022: 49.9% (168)</a:t>
            </a:r>
          </a:p>
          <a:p>
            <a:pPr marL="0" indent="0">
              <a:buNone/>
            </a:pPr>
            <a:r>
              <a:rPr lang="en-GB" sz="1550" dirty="0"/>
              <a:t>August – September 2022: 100% (0)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EBA4BD-04CA-417B-A532-2D9FBC3DC8E4}"/>
              </a:ext>
            </a:extLst>
          </p:cNvPr>
          <p:cNvSpPr/>
          <p:nvPr/>
        </p:nvSpPr>
        <p:spPr>
          <a:xfrm>
            <a:off x="597779" y="8128456"/>
            <a:ext cx="49343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lost hours based on ambulance arrival to handover</a:t>
            </a:r>
          </a:p>
        </p:txBody>
      </p:sp>
    </p:spTree>
    <p:extLst>
      <p:ext uri="{BB962C8B-B14F-4D97-AF65-F5344CB8AC3E}">
        <p14:creationId xmlns:p14="http://schemas.microsoft.com/office/powerpoint/2010/main" val="1133704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A09121-9F9D-42D6-B4EE-37AF14138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5" y="3046956"/>
            <a:ext cx="12730869" cy="5068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Ambulance Arrival</a:t>
            </a:r>
            <a:br>
              <a:rPr lang="en-GB" sz="4000" b="1" dirty="0"/>
            </a:br>
            <a:r>
              <a:rPr lang="en-GB" sz="4000" b="1" dirty="0"/>
              <a:t>4-hour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547811"/>
            <a:ext cx="12717002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Cardiff and Vale University Health Board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EE23FD7-5E1A-49A1-A30C-98BA18CD9BA0}"/>
              </a:ext>
            </a:extLst>
          </p:cNvPr>
          <p:cNvSpPr txBox="1">
            <a:spLocks/>
          </p:cNvSpPr>
          <p:nvPr/>
        </p:nvSpPr>
        <p:spPr>
          <a:xfrm>
            <a:off x="13411200" y="3543300"/>
            <a:ext cx="4069286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the current level of ambulance waiting outside and Emergency Department over 4-hours. 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Based on the previous data from June 2021 the current trendline is showing an upwards trend.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Reducing this level to 0 ambulance waits over 4-hours by September 2022 is shown as a dashed 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Reduction Scale: 178</a:t>
            </a:r>
          </a:p>
          <a:p>
            <a:pPr marL="0" indent="0">
              <a:buNone/>
            </a:pPr>
            <a:r>
              <a:rPr lang="en-GB" sz="1550" dirty="0"/>
              <a:t>June – July 2022: 66.9% (119)</a:t>
            </a:r>
          </a:p>
          <a:p>
            <a:pPr marL="0" indent="0">
              <a:buNone/>
            </a:pPr>
            <a:r>
              <a:rPr lang="en-GB" sz="1550" dirty="0"/>
              <a:t>July – August 2022: 49.6% (59)</a:t>
            </a:r>
          </a:p>
          <a:p>
            <a:pPr marL="0" indent="0">
              <a:buNone/>
            </a:pPr>
            <a:r>
              <a:rPr lang="en-GB" sz="1550" dirty="0"/>
              <a:t>August – September 2022: 100% (0)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5E08F3-9F3F-4135-AFCC-73ADBE3C59A5}"/>
              </a:ext>
            </a:extLst>
          </p:cNvPr>
          <p:cNvSpPr/>
          <p:nvPr/>
        </p:nvSpPr>
        <p:spPr>
          <a:xfrm>
            <a:off x="597779" y="8128456"/>
            <a:ext cx="49343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lost hours based on ambulance arrival to handover</a:t>
            </a:r>
          </a:p>
        </p:txBody>
      </p:sp>
    </p:spTree>
    <p:extLst>
      <p:ext uri="{BB962C8B-B14F-4D97-AF65-F5344CB8AC3E}">
        <p14:creationId xmlns:p14="http://schemas.microsoft.com/office/powerpoint/2010/main" val="231968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65EA4A-4F8A-4ADF-B232-5973F0FFC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5" y="3046956"/>
            <a:ext cx="12730869" cy="5068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Ambulance Arrival</a:t>
            </a:r>
            <a:br>
              <a:rPr lang="en-GB" sz="4000" b="1" dirty="0"/>
            </a:br>
            <a:r>
              <a:rPr lang="en-GB" sz="4000" b="1" dirty="0"/>
              <a:t>4-hour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547811"/>
            <a:ext cx="13196354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Cwm Taf Morgannwg University Health Board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E143A51-EDD6-4027-94BD-80329B7F88CF}"/>
              </a:ext>
            </a:extLst>
          </p:cNvPr>
          <p:cNvSpPr txBox="1">
            <a:spLocks/>
          </p:cNvSpPr>
          <p:nvPr/>
        </p:nvSpPr>
        <p:spPr>
          <a:xfrm>
            <a:off x="13411200" y="3543300"/>
            <a:ext cx="4069286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the current level of ambulance waiting outside and Emergency Department over 4-hours. 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Based on the previous data from June 2021 the current trendline is showing an upwards trend.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Reducing this level to 0 ambulance waits over 4-hours by September 2022 is shown as a dashed 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Reduction Scale: 367</a:t>
            </a:r>
          </a:p>
          <a:p>
            <a:pPr marL="0" indent="0">
              <a:buNone/>
            </a:pPr>
            <a:r>
              <a:rPr lang="en-GB" sz="1550" dirty="0"/>
              <a:t>June – July 2022: 66.8% (245)</a:t>
            </a:r>
          </a:p>
          <a:p>
            <a:pPr marL="0" indent="0">
              <a:buNone/>
            </a:pPr>
            <a:r>
              <a:rPr lang="en-GB" sz="1550" dirty="0"/>
              <a:t>July – August 2022: 49.8% (122)</a:t>
            </a:r>
          </a:p>
          <a:p>
            <a:pPr marL="0" indent="0">
              <a:buNone/>
            </a:pPr>
            <a:r>
              <a:rPr lang="en-GB" sz="1550" dirty="0"/>
              <a:t>August – September 2022: 100% (0)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F44CA7-7A8B-416F-ABDA-9084F69E72E1}"/>
              </a:ext>
            </a:extLst>
          </p:cNvPr>
          <p:cNvSpPr/>
          <p:nvPr/>
        </p:nvSpPr>
        <p:spPr>
          <a:xfrm>
            <a:off x="597779" y="8128456"/>
            <a:ext cx="49343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lost hours based on ambulance arrival to handover</a:t>
            </a:r>
          </a:p>
        </p:txBody>
      </p:sp>
    </p:spTree>
    <p:extLst>
      <p:ext uri="{BB962C8B-B14F-4D97-AF65-F5344CB8AC3E}">
        <p14:creationId xmlns:p14="http://schemas.microsoft.com/office/powerpoint/2010/main" val="1602714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0BD63D-5FCF-4AE9-AE07-E790281D6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5" y="3057916"/>
            <a:ext cx="12703339" cy="5057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Ambulance Arrival</a:t>
            </a:r>
            <a:br>
              <a:rPr lang="en-GB" sz="4000" b="1" dirty="0"/>
            </a:br>
            <a:r>
              <a:rPr lang="en-GB" sz="4000" b="1" dirty="0"/>
              <a:t>4-hour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547811"/>
            <a:ext cx="12711783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Hywel </a:t>
            </a:r>
            <a:r>
              <a:rPr lang="en-GB" sz="4000" b="1" dirty="0" err="1"/>
              <a:t>Dda</a:t>
            </a:r>
            <a:r>
              <a:rPr lang="en-GB" sz="4000" b="1" dirty="0"/>
              <a:t> University Health Board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1CE825-04E2-4C95-9664-9A609BC2A2AF}"/>
              </a:ext>
            </a:extLst>
          </p:cNvPr>
          <p:cNvSpPr txBox="1">
            <a:spLocks/>
          </p:cNvSpPr>
          <p:nvPr/>
        </p:nvSpPr>
        <p:spPr>
          <a:xfrm>
            <a:off x="13411200" y="3543300"/>
            <a:ext cx="4069286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the current level of ambulance waiting outside and Emergency Department over 4-hours. 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Based on the previous data from June 2021 the current trendline is showing an upwards trend.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Reducing this level to 0 ambulance waits over 4-hours by September 2022 is shown as a dashed 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Reduction Scale: 213</a:t>
            </a:r>
          </a:p>
          <a:p>
            <a:pPr marL="0" indent="0">
              <a:buNone/>
            </a:pPr>
            <a:r>
              <a:rPr lang="en-GB" sz="1550" dirty="0"/>
              <a:t>June – July 2022: 66.7% (142)</a:t>
            </a:r>
          </a:p>
          <a:p>
            <a:pPr marL="0" indent="0">
              <a:buNone/>
            </a:pPr>
            <a:r>
              <a:rPr lang="en-GB" sz="1550" dirty="0"/>
              <a:t>July – August 2022: 50.0% (71)</a:t>
            </a:r>
          </a:p>
          <a:p>
            <a:pPr marL="0" indent="0">
              <a:buNone/>
            </a:pPr>
            <a:r>
              <a:rPr lang="en-GB" sz="1550" dirty="0"/>
              <a:t>August – September 2022: 100% (0)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ED775C-7F5F-4AC2-9393-3BBE6BB123F6}"/>
              </a:ext>
            </a:extLst>
          </p:cNvPr>
          <p:cNvSpPr/>
          <p:nvPr/>
        </p:nvSpPr>
        <p:spPr>
          <a:xfrm>
            <a:off x="597779" y="8128456"/>
            <a:ext cx="49343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lost hours based on ambulance arrival to handover</a:t>
            </a:r>
          </a:p>
        </p:txBody>
      </p:sp>
    </p:spTree>
    <p:extLst>
      <p:ext uri="{BB962C8B-B14F-4D97-AF65-F5344CB8AC3E}">
        <p14:creationId xmlns:p14="http://schemas.microsoft.com/office/powerpoint/2010/main" val="4171486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B8397C-6B91-4B5D-BDDC-B5BDBF601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79" y="3053218"/>
            <a:ext cx="12700714" cy="5056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Ambulance Arrival</a:t>
            </a:r>
            <a:br>
              <a:rPr lang="en-GB" sz="4000" b="1" dirty="0"/>
            </a:br>
            <a:r>
              <a:rPr lang="en-GB" sz="4000" b="1" dirty="0"/>
              <a:t>4-hour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547811"/>
            <a:ext cx="12711783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Swansea Bay University Health Board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123335-EE57-4281-B48B-8D6D377C7B00}"/>
              </a:ext>
            </a:extLst>
          </p:cNvPr>
          <p:cNvSpPr/>
          <p:nvPr/>
        </p:nvSpPr>
        <p:spPr>
          <a:xfrm>
            <a:off x="597779" y="8128456"/>
            <a:ext cx="49343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lost hours based on ambulance arrival to handover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949286F-ACEA-4A29-AD47-17E109012A31}"/>
              </a:ext>
            </a:extLst>
          </p:cNvPr>
          <p:cNvSpPr txBox="1">
            <a:spLocks/>
          </p:cNvSpPr>
          <p:nvPr/>
        </p:nvSpPr>
        <p:spPr>
          <a:xfrm>
            <a:off x="13411200" y="3543300"/>
            <a:ext cx="4069286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the current level of ambulance waiting outside and Emergency Department over 4-hours. 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Based on the previous data from June 2021 the current trendline is showing an upwards trend.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Reducing this level to 0 ambulance waits over 4-hours by September 2022 is shown as a dashed 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Reduction Scale: 224 </a:t>
            </a:r>
          </a:p>
          <a:p>
            <a:pPr marL="0" indent="0">
              <a:buNone/>
            </a:pPr>
            <a:r>
              <a:rPr lang="en-GB" sz="1550" dirty="0"/>
              <a:t>June – July 2022: 66.5% (149)</a:t>
            </a:r>
          </a:p>
          <a:p>
            <a:pPr marL="0" indent="0">
              <a:buNone/>
            </a:pPr>
            <a:r>
              <a:rPr lang="en-GB" sz="1550" dirty="0"/>
              <a:t>July – August 2022: 50.3% (74)</a:t>
            </a:r>
          </a:p>
          <a:p>
            <a:pPr marL="0" indent="0">
              <a:buNone/>
            </a:pPr>
            <a:r>
              <a:rPr lang="en-GB" sz="1550" dirty="0"/>
              <a:t>August – September 2022: 100% (0)</a:t>
            </a:r>
          </a:p>
        </p:txBody>
      </p:sp>
    </p:spTree>
    <p:extLst>
      <p:ext uri="{BB962C8B-B14F-4D97-AF65-F5344CB8AC3E}">
        <p14:creationId xmlns:p14="http://schemas.microsoft.com/office/powerpoint/2010/main" val="4114547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A38509AB74C459A59FEED456D282D" ma:contentTypeVersion="11" ma:contentTypeDescription="Create a new document." ma:contentTypeScope="" ma:versionID="41faac42ec41e9b35cd6d3d3b96d9bbd">
  <xsd:schema xmlns:xsd="http://www.w3.org/2001/XMLSchema" xmlns:xs="http://www.w3.org/2001/XMLSchema" xmlns:p="http://schemas.microsoft.com/office/2006/metadata/properties" xmlns:ns3="1d0bafc6-86fe-4c88-8f3c-e0496537464d" xmlns:ns4="71e02f92-f1f1-4089-9b78-0fe9c0d669ad" targetNamespace="http://schemas.microsoft.com/office/2006/metadata/properties" ma:root="true" ma:fieldsID="22623b793c0b881d9e5cf43d9bb1a1d4" ns3:_="" ns4:_="">
    <xsd:import namespace="1d0bafc6-86fe-4c88-8f3c-e0496537464d"/>
    <xsd:import namespace="71e02f92-f1f1-4089-9b78-0fe9c0d669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0bafc6-86fe-4c88-8f3c-e049653746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e02f92-f1f1-4089-9b78-0fe9c0d669a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0AF5E83-9A4E-4021-8114-01E66FA06D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E34ACF-F31F-4C4F-8672-739E328009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0bafc6-86fe-4c88-8f3c-e0496537464d"/>
    <ds:schemaRef ds:uri="71e02f92-f1f1-4089-9b78-0fe9c0d669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DDEBDE-C9D9-4420-9B2F-8F5BD9CC2D31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www.w3.org/XML/1998/namespace"/>
    <ds:schemaRef ds:uri="71e02f92-f1f1-4089-9b78-0fe9c0d669ad"/>
    <ds:schemaRef ds:uri="http://schemas.microsoft.com/office/2006/documentManagement/types"/>
    <ds:schemaRef ds:uri="1d0bafc6-86fe-4c88-8f3c-e0496537464d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2615</TotalTime>
  <Words>802</Words>
  <Application>Microsoft Office PowerPoint</Application>
  <PresentationFormat>Custom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Verdana</vt:lpstr>
      <vt:lpstr>Office Theme</vt:lpstr>
      <vt:lpstr>Ambulance 4-hour Improvement Trajectory</vt:lpstr>
      <vt:lpstr>Ambulance Arrival 4-hour Improvement Trajectory</vt:lpstr>
      <vt:lpstr>Ambulance Arrival 4-hour Improvement Trajectory</vt:lpstr>
      <vt:lpstr>Ambulance Arrival 4-hour Improvement Trajectory</vt:lpstr>
      <vt:lpstr>Ambulance Arrival 4-hour Improvement Trajectory</vt:lpstr>
      <vt:lpstr>Ambulance Arrival 4-hour Improvement Trajectory</vt:lpstr>
      <vt:lpstr>Ambulance Arrival 4-hour Improvement Trajectory</vt:lpstr>
      <vt:lpstr>Ambulance Arrival 4-hour Improvement Trajectory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Audios Co. Record Studio</dc:title>
  <dc:creator>Ricky Thomas (CTM UHB - NCCU Corporate Services)</dc:creator>
  <cp:lastModifiedBy>Gwenan Roberts (CTM UHB - NCCU Corporate Services)</cp:lastModifiedBy>
  <cp:revision>81</cp:revision>
  <cp:lastPrinted>2022-05-10T12:12:22Z</cp:lastPrinted>
  <dcterms:created xsi:type="dcterms:W3CDTF">2006-08-16T00:00:00Z</dcterms:created>
  <dcterms:modified xsi:type="dcterms:W3CDTF">2022-07-06T10:28:52Z</dcterms:modified>
  <dc:identifier>DAEXschtbjA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0x010100089A38509AB74C459A59FEED456D282D</vt:lpwstr>
  </property>
</Properties>
</file>