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6" r:id="rId3"/>
  </p:sldIdLst>
  <p:sldSz cx="12801600" cy="9601200" type="A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3" d="100"/>
          <a:sy n="83" d="100"/>
        </p:scale>
        <p:origin x="151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60120" y="1571308"/>
            <a:ext cx="10881360" cy="3342640"/>
          </a:xfrm>
        </p:spPr>
        <p:txBody>
          <a:bodyPr anchor="b"/>
          <a:lstStyle>
            <a:lvl1pPr algn="ctr">
              <a:defRPr sz="8400"/>
            </a:lvl1pPr>
          </a:lstStyle>
          <a:p>
            <a:r>
              <a:rPr lang="en-GB"/>
              <a:t>Click to edit Master title style</a:t>
            </a:r>
            <a:endParaRPr lang="en-US" dirty="0"/>
          </a:p>
        </p:txBody>
      </p:sp>
      <p:sp>
        <p:nvSpPr>
          <p:cNvPr id="3" name="Subtitle 2"/>
          <p:cNvSpPr>
            <a:spLocks noGrp="1"/>
          </p:cNvSpPr>
          <p:nvPr>
            <p:ph type="subTitle" idx="1"/>
          </p:nvPr>
        </p:nvSpPr>
        <p:spPr>
          <a:xfrm>
            <a:off x="1600200" y="5042853"/>
            <a:ext cx="9601200" cy="2318067"/>
          </a:xfrm>
        </p:spPr>
        <p:txBody>
          <a:bodyPr/>
          <a:lstStyle>
            <a:lvl1pPr marL="0" indent="0" algn="ctr">
              <a:buNone/>
              <a:defRPr sz="3360"/>
            </a:lvl1pPr>
            <a:lvl2pPr marL="640080" indent="0" algn="ctr">
              <a:buNone/>
              <a:defRPr sz="2800"/>
            </a:lvl2pPr>
            <a:lvl3pPr marL="1280160" indent="0" algn="ctr">
              <a:buNone/>
              <a:defRPr sz="2520"/>
            </a:lvl3pPr>
            <a:lvl4pPr marL="1920240" indent="0" algn="ctr">
              <a:buNone/>
              <a:defRPr sz="2240"/>
            </a:lvl4pPr>
            <a:lvl5pPr marL="2560320" indent="0" algn="ctr">
              <a:buNone/>
              <a:defRPr sz="2240"/>
            </a:lvl5pPr>
            <a:lvl6pPr marL="3200400" indent="0" algn="ctr">
              <a:buNone/>
              <a:defRPr sz="2240"/>
            </a:lvl6pPr>
            <a:lvl7pPr marL="3840480" indent="0" algn="ctr">
              <a:buNone/>
              <a:defRPr sz="2240"/>
            </a:lvl7pPr>
            <a:lvl8pPr marL="4480560" indent="0" algn="ctr">
              <a:buNone/>
              <a:defRPr sz="2240"/>
            </a:lvl8pPr>
            <a:lvl9pPr marL="5120640" indent="0" algn="ctr">
              <a:buNone/>
              <a:defRPr sz="224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840018ED-984D-469C-A3FC-D22D49277959}" type="datetimeFigureOut">
              <a:rPr lang="en-GB" smtClean="0"/>
              <a:t>12/03/2024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B14D38-BB4F-4214-9944-0FF4C79E66CD}" type="slidenum">
              <a:rPr lang="en-GB" smtClean="0"/>
              <a:t>‹#›</a:t>
            </a:fld>
            <a:endParaRPr lang="en-GB"/>
          </a:p>
        </p:txBody>
      </p:sp>
    </p:spTree>
    <p:extLst>
      <p:ext uri="{BB962C8B-B14F-4D97-AF65-F5344CB8AC3E}">
        <p14:creationId xmlns:p14="http://schemas.microsoft.com/office/powerpoint/2010/main" val="4103053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840018ED-984D-469C-A3FC-D22D49277959}" type="datetimeFigureOut">
              <a:rPr lang="en-GB" smtClean="0"/>
              <a:t>12/03/2024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B14D38-BB4F-4214-9944-0FF4C79E66CD}" type="slidenum">
              <a:rPr lang="en-GB" smtClean="0"/>
              <a:t>‹#›</a:t>
            </a:fld>
            <a:endParaRPr lang="en-GB"/>
          </a:p>
        </p:txBody>
      </p:sp>
    </p:spTree>
    <p:extLst>
      <p:ext uri="{BB962C8B-B14F-4D97-AF65-F5344CB8AC3E}">
        <p14:creationId xmlns:p14="http://schemas.microsoft.com/office/powerpoint/2010/main" val="4046346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61146" y="511175"/>
            <a:ext cx="2760345" cy="8136573"/>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80111" y="511175"/>
            <a:ext cx="8121015" cy="8136573"/>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840018ED-984D-469C-A3FC-D22D49277959}" type="datetimeFigureOut">
              <a:rPr lang="en-GB" smtClean="0"/>
              <a:t>12/03/2024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B14D38-BB4F-4214-9944-0FF4C79E66CD}" type="slidenum">
              <a:rPr lang="en-GB" smtClean="0"/>
              <a:t>‹#›</a:t>
            </a:fld>
            <a:endParaRPr lang="en-GB"/>
          </a:p>
        </p:txBody>
      </p:sp>
    </p:spTree>
    <p:extLst>
      <p:ext uri="{BB962C8B-B14F-4D97-AF65-F5344CB8AC3E}">
        <p14:creationId xmlns:p14="http://schemas.microsoft.com/office/powerpoint/2010/main" val="2639023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840018ED-984D-469C-A3FC-D22D49277959}" type="datetimeFigureOut">
              <a:rPr lang="en-GB" smtClean="0"/>
              <a:t>12/03/2024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B14D38-BB4F-4214-9944-0FF4C79E66CD}" type="slidenum">
              <a:rPr lang="en-GB" smtClean="0"/>
              <a:t>‹#›</a:t>
            </a:fld>
            <a:endParaRPr lang="en-GB"/>
          </a:p>
        </p:txBody>
      </p:sp>
    </p:spTree>
    <p:extLst>
      <p:ext uri="{BB962C8B-B14F-4D97-AF65-F5344CB8AC3E}">
        <p14:creationId xmlns:p14="http://schemas.microsoft.com/office/powerpoint/2010/main" val="4114119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73443" y="2393635"/>
            <a:ext cx="11041380" cy="3993832"/>
          </a:xfrm>
        </p:spPr>
        <p:txBody>
          <a:bodyPr anchor="b"/>
          <a:lstStyle>
            <a:lvl1pPr>
              <a:defRPr sz="8400"/>
            </a:lvl1pPr>
          </a:lstStyle>
          <a:p>
            <a:r>
              <a:rPr lang="en-GB"/>
              <a:t>Click to edit Master title style</a:t>
            </a:r>
            <a:endParaRPr lang="en-US" dirty="0"/>
          </a:p>
        </p:txBody>
      </p:sp>
      <p:sp>
        <p:nvSpPr>
          <p:cNvPr id="3" name="Text Placeholder 2"/>
          <p:cNvSpPr>
            <a:spLocks noGrp="1"/>
          </p:cNvSpPr>
          <p:nvPr>
            <p:ph type="body" idx="1"/>
          </p:nvPr>
        </p:nvSpPr>
        <p:spPr>
          <a:xfrm>
            <a:off x="873443" y="6425250"/>
            <a:ext cx="11041380" cy="2100262"/>
          </a:xfrm>
        </p:spPr>
        <p:txBody>
          <a:bodyPr/>
          <a:lstStyle>
            <a:lvl1pPr marL="0" indent="0">
              <a:buNone/>
              <a:defRPr sz="3360">
                <a:solidFill>
                  <a:schemeClr val="tx1"/>
                </a:solidFill>
              </a:defRPr>
            </a:lvl1pPr>
            <a:lvl2pPr marL="640080" indent="0">
              <a:buNone/>
              <a:defRPr sz="2800">
                <a:solidFill>
                  <a:schemeClr val="tx1">
                    <a:tint val="75000"/>
                  </a:schemeClr>
                </a:solidFill>
              </a:defRPr>
            </a:lvl2pPr>
            <a:lvl3pPr marL="1280160" indent="0">
              <a:buNone/>
              <a:defRPr sz="2520">
                <a:solidFill>
                  <a:schemeClr val="tx1">
                    <a:tint val="75000"/>
                  </a:schemeClr>
                </a:solidFill>
              </a:defRPr>
            </a:lvl3pPr>
            <a:lvl4pPr marL="1920240" indent="0">
              <a:buNone/>
              <a:defRPr sz="2240">
                <a:solidFill>
                  <a:schemeClr val="tx1">
                    <a:tint val="75000"/>
                  </a:schemeClr>
                </a:solidFill>
              </a:defRPr>
            </a:lvl4pPr>
            <a:lvl5pPr marL="2560320" indent="0">
              <a:buNone/>
              <a:defRPr sz="2240">
                <a:solidFill>
                  <a:schemeClr val="tx1">
                    <a:tint val="75000"/>
                  </a:schemeClr>
                </a:solidFill>
              </a:defRPr>
            </a:lvl5pPr>
            <a:lvl6pPr marL="3200400" indent="0">
              <a:buNone/>
              <a:defRPr sz="2240">
                <a:solidFill>
                  <a:schemeClr val="tx1">
                    <a:tint val="75000"/>
                  </a:schemeClr>
                </a:solidFill>
              </a:defRPr>
            </a:lvl6pPr>
            <a:lvl7pPr marL="3840480" indent="0">
              <a:buNone/>
              <a:defRPr sz="2240">
                <a:solidFill>
                  <a:schemeClr val="tx1">
                    <a:tint val="75000"/>
                  </a:schemeClr>
                </a:solidFill>
              </a:defRPr>
            </a:lvl7pPr>
            <a:lvl8pPr marL="4480560" indent="0">
              <a:buNone/>
              <a:defRPr sz="2240">
                <a:solidFill>
                  <a:schemeClr val="tx1">
                    <a:tint val="75000"/>
                  </a:schemeClr>
                </a:solidFill>
              </a:defRPr>
            </a:lvl8pPr>
            <a:lvl9pPr marL="5120640" indent="0">
              <a:buNone/>
              <a:defRPr sz="224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0018ED-984D-469C-A3FC-D22D49277959}" type="datetimeFigureOut">
              <a:rPr lang="en-GB" smtClean="0"/>
              <a:t>12/03/2024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B14D38-BB4F-4214-9944-0FF4C79E66CD}" type="slidenum">
              <a:rPr lang="en-GB" smtClean="0"/>
              <a:t>‹#›</a:t>
            </a:fld>
            <a:endParaRPr lang="en-GB"/>
          </a:p>
        </p:txBody>
      </p:sp>
    </p:spTree>
    <p:extLst>
      <p:ext uri="{BB962C8B-B14F-4D97-AF65-F5344CB8AC3E}">
        <p14:creationId xmlns:p14="http://schemas.microsoft.com/office/powerpoint/2010/main" val="16482685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80110" y="2555875"/>
            <a:ext cx="5440680" cy="609187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480810" y="2555875"/>
            <a:ext cx="5440680" cy="609187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840018ED-984D-469C-A3FC-D22D49277959}" type="datetimeFigureOut">
              <a:rPr lang="en-GB" smtClean="0"/>
              <a:t>12/03/2024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B14D38-BB4F-4214-9944-0FF4C79E66CD}" type="slidenum">
              <a:rPr lang="en-GB" smtClean="0"/>
              <a:t>‹#›</a:t>
            </a:fld>
            <a:endParaRPr lang="en-GB"/>
          </a:p>
        </p:txBody>
      </p:sp>
    </p:spTree>
    <p:extLst>
      <p:ext uri="{BB962C8B-B14F-4D97-AF65-F5344CB8AC3E}">
        <p14:creationId xmlns:p14="http://schemas.microsoft.com/office/powerpoint/2010/main" val="1840405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81777" y="511177"/>
            <a:ext cx="11041380" cy="1855788"/>
          </a:xfrm>
        </p:spPr>
        <p:txBody>
          <a:bodyPr/>
          <a:lstStyle/>
          <a:p>
            <a:r>
              <a:rPr lang="en-GB"/>
              <a:t>Click to edit Master title style</a:t>
            </a:r>
            <a:endParaRPr lang="en-US" dirty="0"/>
          </a:p>
        </p:txBody>
      </p:sp>
      <p:sp>
        <p:nvSpPr>
          <p:cNvPr id="3" name="Text Placeholder 2"/>
          <p:cNvSpPr>
            <a:spLocks noGrp="1"/>
          </p:cNvSpPr>
          <p:nvPr>
            <p:ph type="body" idx="1"/>
          </p:nvPr>
        </p:nvSpPr>
        <p:spPr>
          <a:xfrm>
            <a:off x="881779" y="2353628"/>
            <a:ext cx="5415676"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en-GB"/>
              <a:t>Click to edit Master text styles</a:t>
            </a:r>
          </a:p>
        </p:txBody>
      </p:sp>
      <p:sp>
        <p:nvSpPr>
          <p:cNvPr id="4" name="Content Placeholder 3"/>
          <p:cNvSpPr>
            <a:spLocks noGrp="1"/>
          </p:cNvSpPr>
          <p:nvPr>
            <p:ph sz="half" idx="2"/>
          </p:nvPr>
        </p:nvSpPr>
        <p:spPr>
          <a:xfrm>
            <a:off x="881779" y="3507105"/>
            <a:ext cx="5415676" cy="515842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480811" y="2353628"/>
            <a:ext cx="5442347"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en-GB"/>
              <a:t>Click to edit Master text styles</a:t>
            </a:r>
          </a:p>
        </p:txBody>
      </p:sp>
      <p:sp>
        <p:nvSpPr>
          <p:cNvPr id="6" name="Content Placeholder 5"/>
          <p:cNvSpPr>
            <a:spLocks noGrp="1"/>
          </p:cNvSpPr>
          <p:nvPr>
            <p:ph sz="quarter" idx="4"/>
          </p:nvPr>
        </p:nvSpPr>
        <p:spPr>
          <a:xfrm>
            <a:off x="6480811" y="3507105"/>
            <a:ext cx="5442347" cy="515842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840018ED-984D-469C-A3FC-D22D49277959}" type="datetimeFigureOut">
              <a:rPr lang="en-GB" smtClean="0"/>
              <a:t>12/03/2024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8B14D38-BB4F-4214-9944-0FF4C79E66CD}" type="slidenum">
              <a:rPr lang="en-GB" smtClean="0"/>
              <a:t>‹#›</a:t>
            </a:fld>
            <a:endParaRPr lang="en-GB"/>
          </a:p>
        </p:txBody>
      </p:sp>
    </p:spTree>
    <p:extLst>
      <p:ext uri="{BB962C8B-B14F-4D97-AF65-F5344CB8AC3E}">
        <p14:creationId xmlns:p14="http://schemas.microsoft.com/office/powerpoint/2010/main" val="3662549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840018ED-984D-469C-A3FC-D22D49277959}" type="datetimeFigureOut">
              <a:rPr lang="en-GB" smtClean="0"/>
              <a:t>12/03/2024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8B14D38-BB4F-4214-9944-0FF4C79E66CD}" type="slidenum">
              <a:rPr lang="en-GB" smtClean="0"/>
              <a:t>‹#›</a:t>
            </a:fld>
            <a:endParaRPr lang="en-GB"/>
          </a:p>
        </p:txBody>
      </p:sp>
    </p:spTree>
    <p:extLst>
      <p:ext uri="{BB962C8B-B14F-4D97-AF65-F5344CB8AC3E}">
        <p14:creationId xmlns:p14="http://schemas.microsoft.com/office/powerpoint/2010/main" val="2451651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0018ED-984D-469C-A3FC-D22D49277959}" type="datetimeFigureOut">
              <a:rPr lang="en-GB" smtClean="0"/>
              <a:t>12/03/2024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8B14D38-BB4F-4214-9944-0FF4C79E66CD}" type="slidenum">
              <a:rPr lang="en-GB" smtClean="0"/>
              <a:t>‹#›</a:t>
            </a:fld>
            <a:endParaRPr lang="en-GB"/>
          </a:p>
        </p:txBody>
      </p:sp>
    </p:spTree>
    <p:extLst>
      <p:ext uri="{BB962C8B-B14F-4D97-AF65-F5344CB8AC3E}">
        <p14:creationId xmlns:p14="http://schemas.microsoft.com/office/powerpoint/2010/main" val="2816074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en-GB"/>
              <a:t>Click to edit Master title style</a:t>
            </a:r>
            <a:endParaRPr lang="en-US" dirty="0"/>
          </a:p>
        </p:txBody>
      </p:sp>
      <p:sp>
        <p:nvSpPr>
          <p:cNvPr id="3" name="Content Placeholder 2"/>
          <p:cNvSpPr>
            <a:spLocks noGrp="1"/>
          </p:cNvSpPr>
          <p:nvPr>
            <p:ph idx="1"/>
          </p:nvPr>
        </p:nvSpPr>
        <p:spPr>
          <a:xfrm>
            <a:off x="5442347" y="1382397"/>
            <a:ext cx="6480810" cy="6823075"/>
          </a:xfrm>
        </p:spPr>
        <p:txBody>
          <a:bodyPr/>
          <a:lstStyle>
            <a:lvl1pPr>
              <a:defRPr sz="4480"/>
            </a:lvl1pPr>
            <a:lvl2pPr>
              <a:defRPr sz="3920"/>
            </a:lvl2pPr>
            <a:lvl3pPr>
              <a:defRPr sz="3360"/>
            </a:lvl3pPr>
            <a:lvl4pPr>
              <a:defRPr sz="2800"/>
            </a:lvl4pPr>
            <a:lvl5pPr>
              <a:defRPr sz="2800"/>
            </a:lvl5pPr>
            <a:lvl6pPr>
              <a:defRPr sz="2800"/>
            </a:lvl6pPr>
            <a:lvl7pPr>
              <a:defRPr sz="2800"/>
            </a:lvl7pPr>
            <a:lvl8pPr>
              <a:defRPr sz="2800"/>
            </a:lvl8pPr>
            <a:lvl9pPr>
              <a:defRPr sz="2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en-GB"/>
              <a:t>Click to edit Master text styles</a:t>
            </a:r>
          </a:p>
        </p:txBody>
      </p:sp>
      <p:sp>
        <p:nvSpPr>
          <p:cNvPr id="5" name="Date Placeholder 4"/>
          <p:cNvSpPr>
            <a:spLocks noGrp="1"/>
          </p:cNvSpPr>
          <p:nvPr>
            <p:ph type="dt" sz="half" idx="10"/>
          </p:nvPr>
        </p:nvSpPr>
        <p:spPr/>
        <p:txBody>
          <a:bodyPr/>
          <a:lstStyle/>
          <a:p>
            <a:fld id="{840018ED-984D-469C-A3FC-D22D49277959}" type="datetimeFigureOut">
              <a:rPr lang="en-GB" smtClean="0"/>
              <a:t>12/03/2024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B14D38-BB4F-4214-9944-0FF4C79E66CD}" type="slidenum">
              <a:rPr lang="en-GB" smtClean="0"/>
              <a:t>‹#›</a:t>
            </a:fld>
            <a:endParaRPr lang="en-GB"/>
          </a:p>
        </p:txBody>
      </p:sp>
    </p:spTree>
    <p:extLst>
      <p:ext uri="{BB962C8B-B14F-4D97-AF65-F5344CB8AC3E}">
        <p14:creationId xmlns:p14="http://schemas.microsoft.com/office/powerpoint/2010/main" val="21027084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en-GB"/>
              <a:t>Click to edit Master title style</a:t>
            </a:r>
            <a:endParaRPr lang="en-US" dirty="0"/>
          </a:p>
        </p:txBody>
      </p:sp>
      <p:sp>
        <p:nvSpPr>
          <p:cNvPr id="3" name="Picture Placeholder 2"/>
          <p:cNvSpPr>
            <a:spLocks noGrp="1" noChangeAspect="1"/>
          </p:cNvSpPr>
          <p:nvPr>
            <p:ph type="pic" idx="1"/>
          </p:nvPr>
        </p:nvSpPr>
        <p:spPr>
          <a:xfrm>
            <a:off x="5442347" y="1382397"/>
            <a:ext cx="6480810" cy="6823075"/>
          </a:xfrm>
        </p:spPr>
        <p:txBody>
          <a:bodyPr anchor="t"/>
          <a:lstStyle>
            <a:lvl1pPr marL="0" indent="0">
              <a:buNone/>
              <a:defRPr sz="4480"/>
            </a:lvl1pPr>
            <a:lvl2pPr marL="640080" indent="0">
              <a:buNone/>
              <a:defRPr sz="3920"/>
            </a:lvl2pPr>
            <a:lvl3pPr marL="1280160" indent="0">
              <a:buNone/>
              <a:defRPr sz="336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r>
              <a:rPr lang="en-GB"/>
              <a:t>Click icon to add picture</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en-GB"/>
              <a:t>Click to edit Master text styles</a:t>
            </a:r>
          </a:p>
        </p:txBody>
      </p:sp>
      <p:sp>
        <p:nvSpPr>
          <p:cNvPr id="5" name="Date Placeholder 4"/>
          <p:cNvSpPr>
            <a:spLocks noGrp="1"/>
          </p:cNvSpPr>
          <p:nvPr>
            <p:ph type="dt" sz="half" idx="10"/>
          </p:nvPr>
        </p:nvSpPr>
        <p:spPr/>
        <p:txBody>
          <a:bodyPr/>
          <a:lstStyle/>
          <a:p>
            <a:fld id="{840018ED-984D-469C-A3FC-D22D49277959}" type="datetimeFigureOut">
              <a:rPr lang="en-GB" smtClean="0"/>
              <a:t>12/03/2024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B14D38-BB4F-4214-9944-0FF4C79E66CD}" type="slidenum">
              <a:rPr lang="en-GB" smtClean="0"/>
              <a:t>‹#›</a:t>
            </a:fld>
            <a:endParaRPr lang="en-GB"/>
          </a:p>
        </p:txBody>
      </p:sp>
    </p:spTree>
    <p:extLst>
      <p:ext uri="{BB962C8B-B14F-4D97-AF65-F5344CB8AC3E}">
        <p14:creationId xmlns:p14="http://schemas.microsoft.com/office/powerpoint/2010/main" val="3682260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0110" y="511177"/>
            <a:ext cx="11041380" cy="1855788"/>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80110" y="2555875"/>
            <a:ext cx="11041380" cy="609187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80110" y="8898892"/>
            <a:ext cx="2880360" cy="511175"/>
          </a:xfrm>
          <a:prstGeom prst="rect">
            <a:avLst/>
          </a:prstGeom>
        </p:spPr>
        <p:txBody>
          <a:bodyPr vert="horz" lIns="91440" tIns="45720" rIns="91440" bIns="45720" rtlCol="0" anchor="ctr"/>
          <a:lstStyle>
            <a:lvl1pPr algn="l">
              <a:defRPr sz="1680">
                <a:solidFill>
                  <a:schemeClr val="tx1">
                    <a:tint val="75000"/>
                  </a:schemeClr>
                </a:solidFill>
              </a:defRPr>
            </a:lvl1pPr>
          </a:lstStyle>
          <a:p>
            <a:fld id="{840018ED-984D-469C-A3FC-D22D49277959}" type="datetimeFigureOut">
              <a:rPr lang="en-GB" smtClean="0"/>
              <a:t>12/03/2024</a:t>
            </a:fld>
            <a:endParaRPr lang="en-GB"/>
          </a:p>
        </p:txBody>
      </p:sp>
      <p:sp>
        <p:nvSpPr>
          <p:cNvPr id="5" name="Footer Placeholder 4"/>
          <p:cNvSpPr>
            <a:spLocks noGrp="1"/>
          </p:cNvSpPr>
          <p:nvPr>
            <p:ph type="ftr" sz="quarter" idx="3"/>
          </p:nvPr>
        </p:nvSpPr>
        <p:spPr>
          <a:xfrm>
            <a:off x="4240530" y="8898892"/>
            <a:ext cx="4320540" cy="511175"/>
          </a:xfrm>
          <a:prstGeom prst="rect">
            <a:avLst/>
          </a:prstGeom>
        </p:spPr>
        <p:txBody>
          <a:bodyPr vert="horz" lIns="91440" tIns="45720" rIns="91440" bIns="45720" rtlCol="0" anchor="ctr"/>
          <a:lstStyle>
            <a:lvl1pPr algn="ctr">
              <a:defRPr sz="168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9041130" y="8898892"/>
            <a:ext cx="2880360" cy="511175"/>
          </a:xfrm>
          <a:prstGeom prst="rect">
            <a:avLst/>
          </a:prstGeom>
        </p:spPr>
        <p:txBody>
          <a:bodyPr vert="horz" lIns="91440" tIns="45720" rIns="91440" bIns="45720" rtlCol="0" anchor="ctr"/>
          <a:lstStyle>
            <a:lvl1pPr algn="r">
              <a:defRPr sz="1680">
                <a:solidFill>
                  <a:schemeClr val="tx1">
                    <a:tint val="75000"/>
                  </a:schemeClr>
                </a:solidFill>
              </a:defRPr>
            </a:lvl1pPr>
          </a:lstStyle>
          <a:p>
            <a:fld id="{98B14D38-BB4F-4214-9944-0FF4C79E66CD}" type="slidenum">
              <a:rPr lang="en-GB" smtClean="0"/>
              <a:t>‹#›</a:t>
            </a:fld>
            <a:endParaRPr lang="en-GB"/>
          </a:p>
        </p:txBody>
      </p:sp>
    </p:spTree>
    <p:extLst>
      <p:ext uri="{BB962C8B-B14F-4D97-AF65-F5344CB8AC3E}">
        <p14:creationId xmlns:p14="http://schemas.microsoft.com/office/powerpoint/2010/main" val="42730254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280160" rtl="0" eaLnBrk="1" latinLnBrk="0" hangingPunct="1">
        <a:lnSpc>
          <a:spcPct val="90000"/>
        </a:lnSpc>
        <a:spcBef>
          <a:spcPct val="0"/>
        </a:spcBef>
        <a:buNone/>
        <a:defRPr sz="6160" kern="1200">
          <a:solidFill>
            <a:schemeClr val="tx1"/>
          </a:solidFill>
          <a:latin typeface="+mj-lt"/>
          <a:ea typeface="+mj-ea"/>
          <a:cs typeface="+mj-cs"/>
        </a:defRPr>
      </a:lvl1pPr>
    </p:titleStyle>
    <p:bodyStyle>
      <a:lvl1pPr marL="320040" indent="-320040" algn="l" defTabSz="1280160" rtl="0" eaLnBrk="1" latinLnBrk="0" hangingPunct="1">
        <a:lnSpc>
          <a:spcPct val="90000"/>
        </a:lnSpc>
        <a:spcBef>
          <a:spcPts val="1400"/>
        </a:spcBef>
        <a:buFont typeface="Arial" panose="020B0604020202020204" pitchFamily="34" charset="0"/>
        <a:buChar char="•"/>
        <a:defRPr sz="3920" kern="1200">
          <a:solidFill>
            <a:schemeClr val="tx1"/>
          </a:solidFill>
          <a:latin typeface="+mn-lt"/>
          <a:ea typeface="+mn-ea"/>
          <a:cs typeface="+mn-cs"/>
        </a:defRPr>
      </a:lvl1pPr>
      <a:lvl2pPr marL="960120" indent="-320040" algn="l" defTabSz="1280160" rtl="0" eaLnBrk="1" latinLnBrk="0" hangingPunct="1">
        <a:lnSpc>
          <a:spcPct val="90000"/>
        </a:lnSpc>
        <a:spcBef>
          <a:spcPts val="700"/>
        </a:spcBef>
        <a:buFont typeface="Arial" panose="020B0604020202020204" pitchFamily="34" charset="0"/>
        <a:buChar char="•"/>
        <a:defRPr sz="3360" kern="1200">
          <a:solidFill>
            <a:schemeClr val="tx1"/>
          </a:solidFill>
          <a:latin typeface="+mn-lt"/>
          <a:ea typeface="+mn-ea"/>
          <a:cs typeface="+mn-cs"/>
        </a:defRPr>
      </a:lvl2pPr>
      <a:lvl3pPr marL="1600200" indent="-320040" algn="l" defTabSz="1280160" rtl="0" eaLnBrk="1" latinLnBrk="0" hangingPunct="1">
        <a:lnSpc>
          <a:spcPct val="90000"/>
        </a:lnSpc>
        <a:spcBef>
          <a:spcPts val="700"/>
        </a:spcBef>
        <a:buFont typeface="Arial" panose="020B0604020202020204" pitchFamily="34" charset="0"/>
        <a:buChar char="•"/>
        <a:defRPr sz="2800" kern="1200">
          <a:solidFill>
            <a:schemeClr val="tx1"/>
          </a:solidFill>
          <a:latin typeface="+mn-lt"/>
          <a:ea typeface="+mn-ea"/>
          <a:cs typeface="+mn-cs"/>
        </a:defRPr>
      </a:lvl3pPr>
      <a:lvl4pPr marL="2240280"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4pPr>
      <a:lvl5pPr marL="2880360"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5pPr>
      <a:lvl6pPr marL="3520440"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6pPr>
      <a:lvl7pPr marL="4160520"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7pPr>
      <a:lvl8pPr marL="4800600"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8pPr>
      <a:lvl9pPr marL="5440680"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9pPr>
    </p:bodyStyle>
    <p:otherStyle>
      <a:defPPr>
        <a:defRPr lang="en-US"/>
      </a:defPPr>
      <a:lvl1pPr marL="0" algn="l" defTabSz="1280160" rtl="0" eaLnBrk="1" latinLnBrk="0" hangingPunct="1">
        <a:defRPr sz="2520" kern="1200">
          <a:solidFill>
            <a:schemeClr val="tx1"/>
          </a:solidFill>
          <a:latin typeface="+mn-lt"/>
          <a:ea typeface="+mn-ea"/>
          <a:cs typeface="+mn-cs"/>
        </a:defRPr>
      </a:lvl1pPr>
      <a:lvl2pPr marL="640080" algn="l" defTabSz="1280160" rtl="0" eaLnBrk="1" latinLnBrk="0" hangingPunct="1">
        <a:defRPr sz="2520" kern="1200">
          <a:solidFill>
            <a:schemeClr val="tx1"/>
          </a:solidFill>
          <a:latin typeface="+mn-lt"/>
          <a:ea typeface="+mn-ea"/>
          <a:cs typeface="+mn-cs"/>
        </a:defRPr>
      </a:lvl2pPr>
      <a:lvl3pPr marL="1280160" algn="l" defTabSz="1280160" rtl="0" eaLnBrk="1" latinLnBrk="0" hangingPunct="1">
        <a:defRPr sz="2520" kern="1200">
          <a:solidFill>
            <a:schemeClr val="tx1"/>
          </a:solidFill>
          <a:latin typeface="+mn-lt"/>
          <a:ea typeface="+mn-ea"/>
          <a:cs typeface="+mn-cs"/>
        </a:defRPr>
      </a:lvl3pPr>
      <a:lvl4pPr marL="1920240" algn="l" defTabSz="1280160" rtl="0" eaLnBrk="1" latinLnBrk="0" hangingPunct="1">
        <a:defRPr sz="2520" kern="1200">
          <a:solidFill>
            <a:schemeClr val="tx1"/>
          </a:solidFill>
          <a:latin typeface="+mn-lt"/>
          <a:ea typeface="+mn-ea"/>
          <a:cs typeface="+mn-cs"/>
        </a:defRPr>
      </a:lvl4pPr>
      <a:lvl5pPr marL="2560320" algn="l" defTabSz="1280160" rtl="0" eaLnBrk="1" latinLnBrk="0" hangingPunct="1">
        <a:defRPr sz="2520" kern="1200">
          <a:solidFill>
            <a:schemeClr val="tx1"/>
          </a:solidFill>
          <a:latin typeface="+mn-lt"/>
          <a:ea typeface="+mn-ea"/>
          <a:cs typeface="+mn-cs"/>
        </a:defRPr>
      </a:lvl5pPr>
      <a:lvl6pPr marL="3200400" algn="l" defTabSz="1280160" rtl="0" eaLnBrk="1" latinLnBrk="0" hangingPunct="1">
        <a:defRPr sz="2520" kern="1200">
          <a:solidFill>
            <a:schemeClr val="tx1"/>
          </a:solidFill>
          <a:latin typeface="+mn-lt"/>
          <a:ea typeface="+mn-ea"/>
          <a:cs typeface="+mn-cs"/>
        </a:defRPr>
      </a:lvl6pPr>
      <a:lvl7pPr marL="3840480" algn="l" defTabSz="1280160" rtl="0" eaLnBrk="1" latinLnBrk="0" hangingPunct="1">
        <a:defRPr sz="2520" kern="1200">
          <a:solidFill>
            <a:schemeClr val="tx1"/>
          </a:solidFill>
          <a:latin typeface="+mn-lt"/>
          <a:ea typeface="+mn-ea"/>
          <a:cs typeface="+mn-cs"/>
        </a:defRPr>
      </a:lvl7pPr>
      <a:lvl8pPr marL="4480560" algn="l" defTabSz="1280160" rtl="0" eaLnBrk="1" latinLnBrk="0" hangingPunct="1">
        <a:defRPr sz="2520" kern="1200">
          <a:solidFill>
            <a:schemeClr val="tx1"/>
          </a:solidFill>
          <a:latin typeface="+mn-lt"/>
          <a:ea typeface="+mn-ea"/>
          <a:cs typeface="+mn-cs"/>
        </a:defRPr>
      </a:lvl8pPr>
      <a:lvl9pPr marL="5120640" algn="l" defTabSz="1280160" rtl="0" eaLnBrk="1" latinLnBrk="0" hangingPunct="1">
        <a:defRPr sz="25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dvantive.com/solutions/spc-software/spc-101/process-behavior/"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AFAF42B-2C83-4053-98EE-4796433C6692}"/>
              </a:ext>
            </a:extLst>
          </p:cNvPr>
          <p:cNvSpPr txBox="1"/>
          <p:nvPr/>
        </p:nvSpPr>
        <p:spPr>
          <a:xfrm>
            <a:off x="172192" y="142505"/>
            <a:ext cx="12029704" cy="5909310"/>
          </a:xfrm>
          <a:prstGeom prst="rect">
            <a:avLst/>
          </a:prstGeom>
          <a:noFill/>
        </p:spPr>
        <p:txBody>
          <a:bodyPr wrap="square">
            <a:spAutoFit/>
          </a:bodyPr>
          <a:lstStyle/>
          <a:p>
            <a:r>
              <a:rPr lang="en-GB" sz="1400" b="1" dirty="0"/>
              <a:t>Statistical Process Control </a:t>
            </a:r>
          </a:p>
          <a:p>
            <a:endParaRPr lang="en-GB" sz="1400" dirty="0"/>
          </a:p>
          <a:p>
            <a:r>
              <a:rPr lang="en-GB" sz="1400" dirty="0"/>
              <a:t>A brief introduction to statistical process control charts (SPC) SPC charts are used as an analytical technique to understand data (performance) over time. Using statistical science to underpin data, and using visual representation to understand variation, areas that require appropriate action are simply highlighted. This method is widely used within the NHS to assess whether change has resulted in improvement. </a:t>
            </a:r>
          </a:p>
          <a:p>
            <a:endParaRPr lang="en-GB" sz="1400" dirty="0"/>
          </a:p>
          <a:p>
            <a:r>
              <a:rPr lang="en-GB" sz="1400" dirty="0"/>
              <a:t>SPC charts provide an excellent view of trends, highlighting areas of improvement, or concern over a significant time period (e.g. common or special cause variation). The graphs also contain a mean (average) value, and two process control limits UCL &amp; LCL (expected maximum &amp; minimum performance). </a:t>
            </a:r>
          </a:p>
          <a:p>
            <a:endParaRPr lang="en-GB" sz="1400" dirty="0"/>
          </a:p>
          <a:p>
            <a:pPr algn="l"/>
            <a:r>
              <a:rPr lang="en-GB" sz="1400" b="1" i="0" dirty="0">
                <a:solidFill>
                  <a:srgbClr val="343434"/>
                </a:solidFill>
                <a:effectLst/>
              </a:rPr>
              <a:t>Types of Process Variation</a:t>
            </a:r>
          </a:p>
          <a:p>
            <a:pPr algn="l"/>
            <a:r>
              <a:rPr lang="en-GB" sz="1400" b="0" i="0" dirty="0">
                <a:solidFill>
                  <a:srgbClr val="343434"/>
                </a:solidFill>
                <a:effectLst/>
              </a:rPr>
              <a:t>There are two types of process variation:</a:t>
            </a:r>
          </a:p>
          <a:p>
            <a:pPr algn="l"/>
            <a:endParaRPr lang="en-GB" sz="1400" b="0" i="0" dirty="0">
              <a:solidFill>
                <a:srgbClr val="343434"/>
              </a:solidFill>
              <a:effectLst/>
            </a:endParaRPr>
          </a:p>
          <a:p>
            <a:pPr algn="l">
              <a:buFont typeface="Arial" panose="020B0604020202020204" pitchFamily="34" charset="0"/>
              <a:buChar char="•"/>
            </a:pPr>
            <a:r>
              <a:rPr lang="en-GB" sz="1400" b="1" i="0" dirty="0">
                <a:solidFill>
                  <a:srgbClr val="343434"/>
                </a:solidFill>
                <a:effectLst/>
              </a:rPr>
              <a:t>Common cause variation</a:t>
            </a:r>
            <a:r>
              <a:rPr lang="en-GB" sz="1400" b="0" i="0" dirty="0">
                <a:solidFill>
                  <a:srgbClr val="343434"/>
                </a:solidFill>
                <a:effectLst/>
              </a:rPr>
              <a:t> is inherent to the system. This variation can be changed only by improving the equipment or changing the work procedures; the operator has little influence over it.</a:t>
            </a:r>
          </a:p>
          <a:p>
            <a:pPr algn="l">
              <a:buFont typeface="Arial" panose="020B0604020202020204" pitchFamily="34" charset="0"/>
              <a:buChar char="•"/>
            </a:pPr>
            <a:endParaRPr lang="en-GB" sz="1400" b="0" i="0" dirty="0">
              <a:solidFill>
                <a:srgbClr val="343434"/>
              </a:solidFill>
              <a:effectLst/>
            </a:endParaRPr>
          </a:p>
          <a:p>
            <a:pPr algn="l">
              <a:buFont typeface="Arial" panose="020B0604020202020204" pitchFamily="34" charset="0"/>
              <a:buChar char="•"/>
            </a:pPr>
            <a:r>
              <a:rPr lang="en-GB" sz="1400" b="1" i="0" dirty="0">
                <a:solidFill>
                  <a:srgbClr val="343434"/>
                </a:solidFill>
                <a:effectLst/>
              </a:rPr>
              <a:t>Assignable cause variation</a:t>
            </a:r>
            <a:r>
              <a:rPr lang="en-GB" sz="1400" b="0" i="0" dirty="0">
                <a:solidFill>
                  <a:srgbClr val="343434"/>
                </a:solidFill>
                <a:effectLst/>
              </a:rPr>
              <a:t> comes from sources outside of the system. This variation can occur because of operator error, use of improper tooling, equipment malfunction, raw material problems, or any other abnormal disruptive inputs.</a:t>
            </a:r>
          </a:p>
          <a:p>
            <a:pPr algn="l"/>
            <a:endParaRPr lang="en-GB" sz="1400" b="0" i="0" dirty="0">
              <a:solidFill>
                <a:srgbClr val="343434"/>
              </a:solidFill>
              <a:effectLst/>
            </a:endParaRPr>
          </a:p>
          <a:p>
            <a:pPr algn="l"/>
            <a:r>
              <a:rPr lang="en-GB" sz="1400" b="0" i="0" dirty="0">
                <a:solidFill>
                  <a:srgbClr val="343434"/>
                </a:solidFill>
                <a:effectLst/>
              </a:rPr>
              <a:t>The goal of SPC is to understand the difference between these two types of process variation—and to react only to assignable cause variation. Processes that show primarily common cause variation are, by definition, </a:t>
            </a:r>
            <a:r>
              <a:rPr lang="en-GB" sz="1400" b="0" i="1" dirty="0">
                <a:solidFill>
                  <a:srgbClr val="343434"/>
                </a:solidFill>
                <a:effectLst/>
                <a:hlinkClick r:id="rId2"/>
              </a:rPr>
              <a:t>in control</a:t>
            </a:r>
            <a:r>
              <a:rPr lang="en-GB" sz="1400" b="0" i="0" dirty="0">
                <a:solidFill>
                  <a:srgbClr val="343434"/>
                </a:solidFill>
                <a:effectLst/>
              </a:rPr>
              <a:t> and running as well as possible.</a:t>
            </a:r>
          </a:p>
          <a:p>
            <a:pPr algn="l"/>
            <a:endParaRPr lang="en-GB" sz="1400" dirty="0">
              <a:solidFill>
                <a:srgbClr val="343434"/>
              </a:solidFill>
            </a:endParaRPr>
          </a:p>
          <a:p>
            <a:pPr algn="l"/>
            <a:r>
              <a:rPr lang="en-GB" sz="1400" b="1" i="0" dirty="0">
                <a:solidFill>
                  <a:srgbClr val="343434"/>
                </a:solidFill>
                <a:effectLst/>
              </a:rPr>
              <a:t>Out of Control</a:t>
            </a:r>
          </a:p>
          <a:p>
            <a:pPr algn="l"/>
            <a:r>
              <a:rPr lang="en-GB" sz="1400" b="0" i="0" dirty="0">
                <a:solidFill>
                  <a:srgbClr val="343434"/>
                </a:solidFill>
                <a:effectLst/>
              </a:rPr>
              <a:t>A process is usually judged to be out of control based on five commonly used control chart rules. These rules signal a change in either the process average or the variation.</a:t>
            </a:r>
          </a:p>
          <a:p>
            <a:pPr algn="l"/>
            <a:endParaRPr lang="en-GB" sz="1400" b="0" i="0" dirty="0">
              <a:solidFill>
                <a:srgbClr val="343434"/>
              </a:solidFill>
              <a:effectLst/>
            </a:endParaRPr>
          </a:p>
          <a:p>
            <a:pPr algn="l"/>
            <a:endParaRPr lang="en-GB" sz="1400" b="0" i="0" dirty="0">
              <a:solidFill>
                <a:srgbClr val="343434"/>
              </a:solidFill>
              <a:effectLst/>
            </a:endParaRPr>
          </a:p>
          <a:p>
            <a:endParaRPr lang="en-GB" sz="1400" dirty="0"/>
          </a:p>
        </p:txBody>
      </p:sp>
      <p:pic>
        <p:nvPicPr>
          <p:cNvPr id="1026" name="Picture 2" descr="Process behavior chart">
            <a:extLst>
              <a:ext uri="{FF2B5EF4-FFF2-40B4-BE49-F238E27FC236}">
                <a16:creationId xmlns:a16="http://schemas.microsoft.com/office/drawing/2014/main" id="{23B119CD-BEA5-4C3D-BB03-44FEC24AF1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7044" y="5255943"/>
            <a:ext cx="6421904" cy="420275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9EE00D70-3613-4842-AED5-D1CA9808A2DA}"/>
              </a:ext>
            </a:extLst>
          </p:cNvPr>
          <p:cNvSpPr txBox="1"/>
          <p:nvPr/>
        </p:nvSpPr>
        <p:spPr>
          <a:xfrm>
            <a:off x="172192" y="5926158"/>
            <a:ext cx="5812972" cy="2862322"/>
          </a:xfrm>
          <a:prstGeom prst="rect">
            <a:avLst/>
          </a:prstGeom>
          <a:noFill/>
        </p:spPr>
        <p:txBody>
          <a:bodyPr wrap="square" rtlCol="0">
            <a:spAutoFit/>
          </a:bodyPr>
          <a:lstStyle/>
          <a:p>
            <a:pPr marL="342900" indent="-342900" algn="l">
              <a:buFont typeface="+mj-lt"/>
              <a:buAutoNum type="arabicPeriod"/>
            </a:pPr>
            <a:r>
              <a:rPr lang="en-GB" sz="1800" b="0" i="0" dirty="0">
                <a:solidFill>
                  <a:srgbClr val="343434"/>
                </a:solidFill>
                <a:effectLst/>
              </a:rPr>
              <a:t>Points are beyond control limits.</a:t>
            </a:r>
          </a:p>
          <a:p>
            <a:pPr marL="342900" indent="-342900" algn="l">
              <a:buFont typeface="+mj-lt"/>
              <a:buAutoNum type="arabicPeriod"/>
            </a:pPr>
            <a:r>
              <a:rPr lang="en-GB" sz="1800" b="0" i="0" dirty="0">
                <a:solidFill>
                  <a:srgbClr val="343434"/>
                </a:solidFill>
                <a:effectLst/>
              </a:rPr>
              <a:t>Eight or more consecutive points are either above or below the </a:t>
            </a:r>
            <a:r>
              <a:rPr lang="en-GB" sz="1800" b="0" i="0" dirty="0" err="1">
                <a:solidFill>
                  <a:srgbClr val="343434"/>
                </a:solidFill>
                <a:effectLst/>
              </a:rPr>
              <a:t>centerline</a:t>
            </a:r>
            <a:r>
              <a:rPr lang="en-GB" sz="1800" b="0" i="0" dirty="0">
                <a:solidFill>
                  <a:srgbClr val="343434"/>
                </a:solidFill>
                <a:effectLst/>
              </a:rPr>
              <a:t>.</a:t>
            </a:r>
          </a:p>
          <a:p>
            <a:pPr marL="342900" indent="-342900" algn="l">
              <a:buFont typeface="+mj-lt"/>
              <a:buAutoNum type="arabicPeriod"/>
            </a:pPr>
            <a:r>
              <a:rPr lang="en-GB" sz="1800" b="0" i="0" dirty="0">
                <a:solidFill>
                  <a:srgbClr val="343434"/>
                </a:solidFill>
                <a:effectLst/>
              </a:rPr>
              <a:t>Four out of five consecutive points are in or beyond the 2-sigma zone (referred to as zone B in the graphic).</a:t>
            </a:r>
          </a:p>
          <a:p>
            <a:pPr marL="342900" indent="-342900" algn="l">
              <a:buFont typeface="+mj-lt"/>
              <a:buAutoNum type="arabicPeriod"/>
            </a:pPr>
            <a:r>
              <a:rPr lang="en-GB" sz="1800" b="0" i="0" dirty="0">
                <a:solidFill>
                  <a:srgbClr val="343434"/>
                </a:solidFill>
                <a:effectLst/>
              </a:rPr>
              <a:t>Six points or more point in a row are steadily increasing or decreasing.</a:t>
            </a:r>
          </a:p>
          <a:p>
            <a:pPr marL="342900" indent="-342900" algn="l">
              <a:buFont typeface="+mj-lt"/>
              <a:buAutoNum type="arabicPeriod"/>
            </a:pPr>
            <a:r>
              <a:rPr lang="en-GB" sz="1800" b="0" i="0" dirty="0">
                <a:solidFill>
                  <a:srgbClr val="343434"/>
                </a:solidFill>
                <a:effectLst/>
              </a:rPr>
              <a:t>Two out of three consecutive points are in the 3-sigma region (referred to as zone A in the graphic).</a:t>
            </a:r>
          </a:p>
          <a:p>
            <a:pPr marL="342900" indent="-342900" algn="l">
              <a:buFont typeface="+mj-lt"/>
              <a:buAutoNum type="arabicPeriod"/>
            </a:pPr>
            <a:endParaRPr lang="en-GB" sz="1800" b="0" i="0" dirty="0">
              <a:solidFill>
                <a:srgbClr val="343434"/>
              </a:solidFill>
              <a:effectLst/>
            </a:endParaRPr>
          </a:p>
        </p:txBody>
      </p:sp>
    </p:spTree>
    <p:extLst>
      <p:ext uri="{BB962C8B-B14F-4D97-AF65-F5344CB8AC3E}">
        <p14:creationId xmlns:p14="http://schemas.microsoft.com/office/powerpoint/2010/main" val="1739856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6383251" cy="3078321"/>
          </a:xfrm>
          <a:prstGeom prst="rect">
            <a:avLst/>
          </a:prstGeom>
        </p:spPr>
      </p:pic>
      <p:pic>
        <p:nvPicPr>
          <p:cNvPr id="3" name="Picture 2"/>
          <p:cNvPicPr>
            <a:picLocks noChangeAspect="1"/>
          </p:cNvPicPr>
          <p:nvPr/>
        </p:nvPicPr>
        <p:blipFill>
          <a:blip r:embed="rId3"/>
          <a:stretch>
            <a:fillRect/>
          </a:stretch>
        </p:blipFill>
        <p:spPr>
          <a:xfrm>
            <a:off x="6374478" y="0"/>
            <a:ext cx="6427122" cy="3078321"/>
          </a:xfrm>
          <a:prstGeom prst="rect">
            <a:avLst/>
          </a:prstGeom>
        </p:spPr>
      </p:pic>
      <p:pic>
        <p:nvPicPr>
          <p:cNvPr id="4" name="Picture 3"/>
          <p:cNvPicPr>
            <a:picLocks noChangeAspect="1"/>
          </p:cNvPicPr>
          <p:nvPr/>
        </p:nvPicPr>
        <p:blipFill>
          <a:blip r:embed="rId4"/>
          <a:stretch>
            <a:fillRect/>
          </a:stretch>
        </p:blipFill>
        <p:spPr>
          <a:xfrm>
            <a:off x="0" y="3078321"/>
            <a:ext cx="6374478" cy="3021243"/>
          </a:xfrm>
          <a:prstGeom prst="rect">
            <a:avLst/>
          </a:prstGeom>
        </p:spPr>
      </p:pic>
      <p:pic>
        <p:nvPicPr>
          <p:cNvPr id="6" name="Picture 5"/>
          <p:cNvPicPr>
            <a:picLocks noChangeAspect="1"/>
          </p:cNvPicPr>
          <p:nvPr/>
        </p:nvPicPr>
        <p:blipFill>
          <a:blip r:embed="rId5"/>
          <a:stretch>
            <a:fillRect/>
          </a:stretch>
        </p:blipFill>
        <p:spPr>
          <a:xfrm>
            <a:off x="6374478" y="3078320"/>
            <a:ext cx="6427122" cy="3021244"/>
          </a:xfrm>
          <a:prstGeom prst="rect">
            <a:avLst/>
          </a:prstGeom>
        </p:spPr>
      </p:pic>
      <p:pic>
        <p:nvPicPr>
          <p:cNvPr id="7" name="Picture 6"/>
          <p:cNvPicPr>
            <a:picLocks noChangeAspect="1"/>
          </p:cNvPicPr>
          <p:nvPr/>
        </p:nvPicPr>
        <p:blipFill>
          <a:blip r:embed="rId6"/>
          <a:stretch>
            <a:fillRect/>
          </a:stretch>
        </p:blipFill>
        <p:spPr>
          <a:xfrm>
            <a:off x="-1" y="6099564"/>
            <a:ext cx="6383252" cy="3501636"/>
          </a:xfrm>
          <a:prstGeom prst="rect">
            <a:avLst/>
          </a:prstGeom>
        </p:spPr>
      </p:pic>
      <p:pic>
        <p:nvPicPr>
          <p:cNvPr id="13" name="Picture 12"/>
          <p:cNvPicPr>
            <a:picLocks noChangeAspect="1"/>
          </p:cNvPicPr>
          <p:nvPr/>
        </p:nvPicPr>
        <p:blipFill>
          <a:blip r:embed="rId7"/>
          <a:stretch>
            <a:fillRect/>
          </a:stretch>
        </p:blipFill>
        <p:spPr>
          <a:xfrm>
            <a:off x="6383251" y="6099564"/>
            <a:ext cx="6418349" cy="3501636"/>
          </a:xfrm>
          <a:prstGeom prst="rect">
            <a:avLst/>
          </a:prstGeom>
        </p:spPr>
      </p:pic>
    </p:spTree>
    <p:extLst>
      <p:ext uri="{BB962C8B-B14F-4D97-AF65-F5344CB8AC3E}">
        <p14:creationId xmlns:p14="http://schemas.microsoft.com/office/powerpoint/2010/main" val="375833928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TotalTime>
  <Words>374</Words>
  <Application>Microsoft Office PowerPoint</Application>
  <PresentationFormat>A3 Paper (297x420 mm)</PresentationFormat>
  <Paragraphs>23</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Ross Whitehead (CTM UHB - Emergency Ambulance Services Committee )</dc:creator>
  <cp:lastModifiedBy>Phill Taylor (CTM UHB - NCCU - Emergency Ambulance Services Team )</cp:lastModifiedBy>
  <cp:revision>5</cp:revision>
  <dcterms:created xsi:type="dcterms:W3CDTF">2024-02-15T11:03:26Z</dcterms:created>
  <dcterms:modified xsi:type="dcterms:W3CDTF">2024-03-12T17:30:56Z</dcterms:modified>
</cp:coreProperties>
</file>