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8" r:id="rId5"/>
    <p:sldId id="1291" r:id="rId6"/>
    <p:sldId id="1308" r:id="rId7"/>
    <p:sldId id="1306" r:id="rId8"/>
    <p:sldId id="1321" r:id="rId9"/>
    <p:sldId id="1305" r:id="rId10"/>
    <p:sldId id="1138" r:id="rId11"/>
    <p:sldId id="1322" r:id="rId12"/>
    <p:sldId id="1118" r:id="rId13"/>
    <p:sldId id="1120" r:id="rId14"/>
    <p:sldId id="32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149106-A107-AA50-38D0-745187A79098}" name="Kelsey Rees-Dykes (Welsh Ambulance Service NHS Trust - 020)" initials="K0" userId="S::kelsey.rees-dykes4@wales.nhs.uk::78d1c358-cb1d-4d3c-a576-5278fd28d3c1" providerId="AD"/>
  <p188:author id="{0FAA9930-D048-A2D5-572B-AE59C619991E}" name="Kelsey Rees-Dykes (Welsh Ambulance Service NHS Trust - 020)" initials="KRD(ASNT0" userId="S::Kelsey.Rees-Dykes4@wales.nhs.uk::78d1c358-cb1d-4d3c-a576-5278fd28d3c1" providerId="AD"/>
  <p188:author id="{E7A8B943-DFC7-8916-A66C-8722B858CCF2}" name="Rachel Marsh (Welsh Ambulance Service NHS Trust)" initials="RT" userId="S::rachel.marsh3@wales.nhs.uk::140e0af8-8ca4-4230-b2e2-5a5a5608ffdb" providerId="AD"/>
  <p188:author id="{BD4E0F45-9E30-B394-7758-930C2EC53556}" name="Hugh Bennett  (Welsh Ambulance Service - Assistant Director, Commissioning &amp; Performance)" initials="" userId="S::Hugh.Bennett2@wales.nhs.uk::21a989dd-ed41-477c-8434-55dae1426c4c" providerId="AD"/>
  <p188:author id="{7F12B97F-E56C-6F6E-7E62-4FECFAD26F99}" name="Rachel Marsh (Welsh Ambulance Service NHS Trust)" initials="" userId="S::Rachel.Marsh3@wales.nhs.uk::140e0af8-8ca4-4230-b2e2-5a5a5608ffdb" providerId="AD"/>
  <p188:author id="{2484FEE6-F2C6-58B3-0F0F-23E378BC1DB4}" name="Alexander Crawford (Welsh Ambulance Service NHS Trust - 020)" initials="AC(ASNT0" userId="S::Alexander.Crawford2@wales.nhs.uk::172c6c16-b93e-4a06-a1e0-ba66b3db377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49"/>
    <a:srgbClr val="AFCA0B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9A21FC-6E98-4682-827F-5F63DDD655E1}" v="364" dt="2024-03-15T09:29:16.5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Marsh (Welsh Ambulance Service NHS Trust)" userId="140e0af8-8ca4-4230-b2e2-5a5a5608ffdb" providerId="ADAL" clId="{F89A21FC-6E98-4682-827F-5F63DDD655E1}"/>
    <pc:docChg chg="undo redo custSel addSld delSld modSld sldOrd">
      <pc:chgData name="Rachel Marsh (Welsh Ambulance Service NHS Trust)" userId="140e0af8-8ca4-4230-b2e2-5a5a5608ffdb" providerId="ADAL" clId="{F89A21FC-6E98-4682-827F-5F63DDD655E1}" dt="2024-03-15T09:41:58.195" v="3375" actId="6549"/>
      <pc:docMkLst>
        <pc:docMk/>
      </pc:docMkLst>
      <pc:sldChg chg="modSp mod">
        <pc:chgData name="Rachel Marsh (Welsh Ambulance Service NHS Trust)" userId="140e0af8-8ca4-4230-b2e2-5a5a5608ffdb" providerId="ADAL" clId="{F89A21FC-6E98-4682-827F-5F63DDD655E1}" dt="2024-03-14T14:00:39.833" v="35" actId="20577"/>
        <pc:sldMkLst>
          <pc:docMk/>
          <pc:sldMk cId="4075356961" sldId="258"/>
        </pc:sldMkLst>
        <pc:spChg chg="mod">
          <ac:chgData name="Rachel Marsh (Welsh Ambulance Service NHS Trust)" userId="140e0af8-8ca4-4230-b2e2-5a5a5608ffdb" providerId="ADAL" clId="{F89A21FC-6E98-4682-827F-5F63DDD655E1}" dt="2024-03-14T14:00:39.833" v="35" actId="20577"/>
          <ac:spMkLst>
            <pc:docMk/>
            <pc:sldMk cId="4075356961" sldId="258"/>
            <ac:spMk id="2" creationId="{DF05CD1D-7CD3-ACC9-9A80-D64AA2843ECD}"/>
          </ac:spMkLst>
        </pc:spChg>
        <pc:spChg chg="mod">
          <ac:chgData name="Rachel Marsh (Welsh Ambulance Service NHS Trust)" userId="140e0af8-8ca4-4230-b2e2-5a5a5608ffdb" providerId="ADAL" clId="{F89A21FC-6E98-4682-827F-5F63DDD655E1}" dt="2024-03-14T14:00:26.600" v="17" actId="20577"/>
          <ac:spMkLst>
            <pc:docMk/>
            <pc:sldMk cId="4075356961" sldId="258"/>
            <ac:spMk id="11" creationId="{CE9ABCD7-8EC5-4AC4-B89E-DAEB1468F6EF}"/>
          </ac:spMkLst>
        </pc:spChg>
      </pc:sldChg>
      <pc:sldChg chg="del">
        <pc:chgData name="Rachel Marsh (Welsh Ambulance Service NHS Trust)" userId="140e0af8-8ca4-4230-b2e2-5a5a5608ffdb" providerId="ADAL" clId="{F89A21FC-6E98-4682-827F-5F63DDD655E1}" dt="2024-03-14T14:19:22.177" v="128" actId="47"/>
        <pc:sldMkLst>
          <pc:docMk/>
          <pc:sldMk cId="575447476" sldId="277"/>
        </pc:sldMkLst>
      </pc:sldChg>
      <pc:sldChg chg="del">
        <pc:chgData name="Rachel Marsh (Welsh Ambulance Service NHS Trust)" userId="140e0af8-8ca4-4230-b2e2-5a5a5608ffdb" providerId="ADAL" clId="{F89A21FC-6E98-4682-827F-5F63DDD655E1}" dt="2024-03-14T14:19:31.385" v="131" actId="47"/>
        <pc:sldMkLst>
          <pc:docMk/>
          <pc:sldMk cId="59726188" sldId="294"/>
        </pc:sldMkLst>
      </pc:sldChg>
      <pc:sldChg chg="del">
        <pc:chgData name="Rachel Marsh (Welsh Ambulance Service NHS Trust)" userId="140e0af8-8ca4-4230-b2e2-5a5a5608ffdb" providerId="ADAL" clId="{F89A21FC-6E98-4682-827F-5F63DDD655E1}" dt="2024-03-14T14:19:32.802" v="132" actId="47"/>
        <pc:sldMkLst>
          <pc:docMk/>
          <pc:sldMk cId="3270923886" sldId="295"/>
        </pc:sldMkLst>
      </pc:sldChg>
      <pc:sldChg chg="del">
        <pc:chgData name="Rachel Marsh (Welsh Ambulance Service NHS Trust)" userId="140e0af8-8ca4-4230-b2e2-5a5a5608ffdb" providerId="ADAL" clId="{F89A21FC-6E98-4682-827F-5F63DDD655E1}" dt="2024-03-14T14:19:35.169" v="133" actId="47"/>
        <pc:sldMkLst>
          <pc:docMk/>
          <pc:sldMk cId="3252240067" sldId="308"/>
        </pc:sldMkLst>
      </pc:sldChg>
      <pc:sldChg chg="addSp delSp modSp mod delAnim">
        <pc:chgData name="Rachel Marsh (Welsh Ambulance Service NHS Trust)" userId="140e0af8-8ca4-4230-b2e2-5a5a5608ffdb" providerId="ADAL" clId="{F89A21FC-6E98-4682-827F-5F63DDD655E1}" dt="2024-03-15T09:31:06.664" v="3359" actId="1076"/>
        <pc:sldMkLst>
          <pc:docMk/>
          <pc:sldMk cId="464512321" sldId="326"/>
        </pc:sldMkLst>
        <pc:spChg chg="del">
          <ac:chgData name="Rachel Marsh (Welsh Ambulance Service NHS Trust)" userId="140e0af8-8ca4-4230-b2e2-5a5a5608ffdb" providerId="ADAL" clId="{F89A21FC-6E98-4682-827F-5F63DDD655E1}" dt="2024-03-15T09:31:02.893" v="3358" actId="478"/>
          <ac:spMkLst>
            <pc:docMk/>
            <pc:sldMk cId="464512321" sldId="326"/>
            <ac:spMk id="3" creationId="{30BB9E2B-3C56-92AD-723B-377B43BF507F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31:06.664" v="3359" actId="1076"/>
          <ac:spMkLst>
            <pc:docMk/>
            <pc:sldMk cId="464512321" sldId="326"/>
            <ac:spMk id="4" creationId="{44F8E6F6-6197-489D-2BDB-809AF01F6A95}"/>
          </ac:spMkLst>
        </pc:spChg>
      </pc:sldChg>
      <pc:sldChg chg="del">
        <pc:chgData name="Rachel Marsh (Welsh Ambulance Service NHS Trust)" userId="140e0af8-8ca4-4230-b2e2-5a5a5608ffdb" providerId="ADAL" clId="{F89A21FC-6E98-4682-827F-5F63DDD655E1}" dt="2024-03-14T14:19:40.222" v="134" actId="47"/>
        <pc:sldMkLst>
          <pc:docMk/>
          <pc:sldMk cId="4287387589" sldId="1077"/>
        </pc:sldMkLst>
      </pc:sldChg>
      <pc:sldChg chg="del">
        <pc:chgData name="Rachel Marsh (Welsh Ambulance Service NHS Trust)" userId="140e0af8-8ca4-4230-b2e2-5a5a5608ffdb" providerId="ADAL" clId="{F89A21FC-6E98-4682-827F-5F63DDD655E1}" dt="2024-03-14T14:00:52.229" v="36" actId="47"/>
        <pc:sldMkLst>
          <pc:docMk/>
          <pc:sldMk cId="3077176738" sldId="1094"/>
        </pc:sldMkLst>
      </pc:sldChg>
      <pc:sldChg chg="addSp modSp mod">
        <pc:chgData name="Rachel Marsh (Welsh Ambulance Service NHS Trust)" userId="140e0af8-8ca4-4230-b2e2-5a5a5608ffdb" providerId="ADAL" clId="{F89A21FC-6E98-4682-827F-5F63DDD655E1}" dt="2024-03-15T09:21:45.188" v="2939" actId="1076"/>
        <pc:sldMkLst>
          <pc:docMk/>
          <pc:sldMk cId="3445783061" sldId="1118"/>
        </pc:sldMkLst>
        <pc:spChg chg="add mod">
          <ac:chgData name="Rachel Marsh (Welsh Ambulance Service NHS Trust)" userId="140e0af8-8ca4-4230-b2e2-5a5a5608ffdb" providerId="ADAL" clId="{F89A21FC-6E98-4682-827F-5F63DDD655E1}" dt="2024-03-15T09:17:52.180" v="2746" actId="1076"/>
          <ac:spMkLst>
            <pc:docMk/>
            <pc:sldMk cId="3445783061" sldId="1118"/>
            <ac:spMk id="2" creationId="{AA0B36C1-BC23-56E8-B3B2-756D217B0F9C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21:45.188" v="2939" actId="1076"/>
          <ac:spMkLst>
            <pc:docMk/>
            <pc:sldMk cId="3445783061" sldId="1118"/>
            <ac:spMk id="4" creationId="{CC7E8FAE-EDFD-8F1C-0354-32DD6FCA7916}"/>
          </ac:spMkLst>
        </pc:spChg>
        <pc:picChg chg="mod">
          <ac:chgData name="Rachel Marsh (Welsh Ambulance Service NHS Trust)" userId="140e0af8-8ca4-4230-b2e2-5a5a5608ffdb" providerId="ADAL" clId="{F89A21FC-6E98-4682-827F-5F63DDD655E1}" dt="2024-03-15T09:18:14.298" v="2753" actId="1076"/>
          <ac:picMkLst>
            <pc:docMk/>
            <pc:sldMk cId="3445783061" sldId="1118"/>
            <ac:picMk id="3" creationId="{7C767FD3-DBF3-D527-1509-99693B487FE9}"/>
          </ac:picMkLst>
        </pc:picChg>
      </pc:sldChg>
      <pc:sldChg chg="del">
        <pc:chgData name="Rachel Marsh (Welsh Ambulance Service NHS Trust)" userId="140e0af8-8ca4-4230-b2e2-5a5a5608ffdb" providerId="ADAL" clId="{F89A21FC-6E98-4682-827F-5F63DDD655E1}" dt="2024-03-14T14:19:24.988" v="130" actId="47"/>
        <pc:sldMkLst>
          <pc:docMk/>
          <pc:sldMk cId="3811621989" sldId="1119"/>
        </pc:sldMkLst>
      </pc:sldChg>
      <pc:sldChg chg="addSp delSp modSp mod delAnim">
        <pc:chgData name="Rachel Marsh (Welsh Ambulance Service NHS Trust)" userId="140e0af8-8ca4-4230-b2e2-5a5a5608ffdb" providerId="ADAL" clId="{F89A21FC-6E98-4682-827F-5F63DDD655E1}" dt="2024-03-15T09:30:37.259" v="3267" actId="1076"/>
        <pc:sldMkLst>
          <pc:docMk/>
          <pc:sldMk cId="4269614992" sldId="1120"/>
        </pc:sldMkLst>
        <pc:spChg chg="del mod">
          <ac:chgData name="Rachel Marsh (Welsh Ambulance Service NHS Trust)" userId="140e0af8-8ca4-4230-b2e2-5a5a5608ffdb" providerId="ADAL" clId="{F89A21FC-6E98-4682-827F-5F63DDD655E1}" dt="2024-03-15T09:23:36.173" v="2948" actId="478"/>
          <ac:spMkLst>
            <pc:docMk/>
            <pc:sldMk cId="4269614992" sldId="1120"/>
            <ac:spMk id="2" creationId="{64127B0B-A3D3-BE76-4D71-70B2D6DEBE13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30:37.259" v="3267" actId="1076"/>
          <ac:spMkLst>
            <pc:docMk/>
            <pc:sldMk cId="4269614992" sldId="1120"/>
            <ac:spMk id="3" creationId="{EE831B37-1382-B5D8-DD22-96E91118A509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9:30:31.900" v="3266" actId="14861"/>
          <ac:spMkLst>
            <pc:docMk/>
            <pc:sldMk cId="4269614992" sldId="1120"/>
            <ac:spMk id="7" creationId="{439FC515-F89B-67C8-96EB-FF1C1473DA19}"/>
          </ac:spMkLst>
        </pc:spChg>
        <pc:picChg chg="mod">
          <ac:chgData name="Rachel Marsh (Welsh Ambulance Service NHS Trust)" userId="140e0af8-8ca4-4230-b2e2-5a5a5608ffdb" providerId="ADAL" clId="{F89A21FC-6E98-4682-827F-5F63DDD655E1}" dt="2024-03-15T09:28:58.733" v="3107" actId="1076"/>
          <ac:picMkLst>
            <pc:docMk/>
            <pc:sldMk cId="4269614992" sldId="1120"/>
            <ac:picMk id="6" creationId="{BA5F7E4E-796C-7E59-456A-2C71598477B8}"/>
          </ac:picMkLst>
        </pc:picChg>
      </pc:sldChg>
      <pc:sldChg chg="addSp delSp modSp mod delAnim">
        <pc:chgData name="Rachel Marsh (Welsh Ambulance Service NHS Trust)" userId="140e0af8-8ca4-4230-b2e2-5a5a5608ffdb" providerId="ADAL" clId="{F89A21FC-6E98-4682-827F-5F63DDD655E1}" dt="2024-03-15T09:24:11.722" v="2961" actId="113"/>
        <pc:sldMkLst>
          <pc:docMk/>
          <pc:sldMk cId="1123351577" sldId="1138"/>
        </pc:sldMkLst>
        <pc:spChg chg="del mod">
          <ac:chgData name="Rachel Marsh (Welsh Ambulance Service NHS Trust)" userId="140e0af8-8ca4-4230-b2e2-5a5a5608ffdb" providerId="ADAL" clId="{F89A21FC-6E98-4682-827F-5F63DDD655E1}" dt="2024-03-15T00:40:54.466" v="2378" actId="478"/>
          <ac:spMkLst>
            <pc:docMk/>
            <pc:sldMk cId="1123351577" sldId="1138"/>
            <ac:spMk id="2" creationId="{08339C04-931C-D6D1-1C3C-46E66508E46B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24:11.722" v="2961" actId="113"/>
          <ac:spMkLst>
            <pc:docMk/>
            <pc:sldMk cId="1123351577" sldId="1138"/>
            <ac:spMk id="3" creationId="{D1F8E5C7-B563-FCF9-ADAA-21DEBE50AA28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42:10.655" v="2427" actId="1076"/>
          <ac:spMkLst>
            <pc:docMk/>
            <pc:sldMk cId="1123351577" sldId="1138"/>
            <ac:spMk id="4" creationId="{584D55C8-28F1-DEA9-01BD-3621CE9DF024}"/>
          </ac:spMkLst>
        </pc:spChg>
        <pc:spChg chg="del mod">
          <ac:chgData name="Rachel Marsh (Welsh Ambulance Service NHS Trust)" userId="140e0af8-8ca4-4230-b2e2-5a5a5608ffdb" providerId="ADAL" clId="{F89A21FC-6E98-4682-827F-5F63DDD655E1}" dt="2024-03-15T00:41:12.137" v="2382" actId="478"/>
          <ac:spMkLst>
            <pc:docMk/>
            <pc:sldMk cId="1123351577" sldId="1138"/>
            <ac:spMk id="5" creationId="{7D0CE2E1-E79D-5402-8BD1-EC04A80C68E5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40:32.451" v="2374" actId="20577"/>
          <ac:spMkLst>
            <pc:docMk/>
            <pc:sldMk cId="1123351577" sldId="1138"/>
            <ac:spMk id="26" creationId="{AE375107-59B7-4E9E-B5AC-F0DC92F4B3B1}"/>
          </ac:spMkLst>
        </pc:spChg>
        <pc:picChg chg="add mod">
          <ac:chgData name="Rachel Marsh (Welsh Ambulance Service NHS Trust)" userId="140e0af8-8ca4-4230-b2e2-5a5a5608ffdb" providerId="ADAL" clId="{F89A21FC-6E98-4682-827F-5F63DDD655E1}" dt="2024-03-15T00:42:07.418" v="2426" actId="1076"/>
          <ac:picMkLst>
            <pc:docMk/>
            <pc:sldMk cId="1123351577" sldId="1138"/>
            <ac:picMk id="6" creationId="{6037FC0C-EBBB-89F6-AF28-4D40D1E3CA44}"/>
          </ac:picMkLst>
        </pc:picChg>
      </pc:sldChg>
      <pc:sldChg chg="del">
        <pc:chgData name="Rachel Marsh (Welsh Ambulance Service NHS Trust)" userId="140e0af8-8ca4-4230-b2e2-5a5a5608ffdb" providerId="ADAL" clId="{F89A21FC-6E98-4682-827F-5F63DDD655E1}" dt="2024-03-15T00:53:30.502" v="2641" actId="47"/>
        <pc:sldMkLst>
          <pc:docMk/>
          <pc:sldMk cId="3476283086" sldId="1140"/>
        </pc:sldMkLst>
      </pc:sldChg>
      <pc:sldChg chg="del">
        <pc:chgData name="Rachel Marsh (Welsh Ambulance Service NHS Trust)" userId="140e0af8-8ca4-4230-b2e2-5a5a5608ffdb" providerId="ADAL" clId="{F89A21FC-6E98-4682-827F-5F63DDD655E1}" dt="2024-03-15T00:53:31.905" v="2642" actId="47"/>
        <pc:sldMkLst>
          <pc:docMk/>
          <pc:sldMk cId="2101786171" sldId="1281"/>
        </pc:sldMkLst>
      </pc:sldChg>
      <pc:sldChg chg="modSp del mod">
        <pc:chgData name="Rachel Marsh (Welsh Ambulance Service NHS Trust)" userId="140e0af8-8ca4-4230-b2e2-5a5a5608ffdb" providerId="ADAL" clId="{F89A21FC-6E98-4682-827F-5F63DDD655E1}" dt="2024-03-14T23:42:02.919" v="879" actId="47"/>
        <pc:sldMkLst>
          <pc:docMk/>
          <pc:sldMk cId="3941420212" sldId="1284"/>
        </pc:sldMkLst>
        <pc:spChg chg="mod">
          <ac:chgData name="Rachel Marsh (Welsh Ambulance Service NHS Trust)" userId="140e0af8-8ca4-4230-b2e2-5a5a5608ffdb" providerId="ADAL" clId="{F89A21FC-6E98-4682-827F-5F63DDD655E1}" dt="2024-03-14T14:19:52.224" v="136" actId="20577"/>
          <ac:spMkLst>
            <pc:docMk/>
            <pc:sldMk cId="3941420212" sldId="1284"/>
            <ac:spMk id="19" creationId="{446F363A-61E0-64D6-7D98-1ED4781DA918}"/>
          </ac:spMkLst>
        </pc:spChg>
      </pc:sldChg>
      <pc:sldChg chg="del">
        <pc:chgData name="Rachel Marsh (Welsh Ambulance Service NHS Trust)" userId="140e0af8-8ca4-4230-b2e2-5a5a5608ffdb" providerId="ADAL" clId="{F89A21FC-6E98-4682-827F-5F63DDD655E1}" dt="2024-03-14T14:01:01.601" v="37" actId="47"/>
        <pc:sldMkLst>
          <pc:docMk/>
          <pc:sldMk cId="2265384612" sldId="1285"/>
        </pc:sldMkLst>
      </pc:sldChg>
      <pc:sldChg chg="del">
        <pc:chgData name="Rachel Marsh (Welsh Ambulance Service NHS Trust)" userId="140e0af8-8ca4-4230-b2e2-5a5a5608ffdb" providerId="ADAL" clId="{F89A21FC-6E98-4682-827F-5F63DDD655E1}" dt="2024-03-14T14:01:06.654" v="38" actId="47"/>
        <pc:sldMkLst>
          <pc:docMk/>
          <pc:sldMk cId="1026644423" sldId="1286"/>
        </pc:sldMkLst>
      </pc:sldChg>
      <pc:sldChg chg="del ord">
        <pc:chgData name="Rachel Marsh (Welsh Ambulance Service NHS Trust)" userId="140e0af8-8ca4-4230-b2e2-5a5a5608ffdb" providerId="ADAL" clId="{F89A21FC-6E98-4682-827F-5F63DDD655E1}" dt="2024-03-15T00:53:23.429" v="2639" actId="47"/>
        <pc:sldMkLst>
          <pc:docMk/>
          <pc:sldMk cId="4272751831" sldId="1288"/>
        </pc:sldMkLst>
      </pc:sldChg>
      <pc:sldChg chg="del">
        <pc:chgData name="Rachel Marsh (Welsh Ambulance Service NHS Trust)" userId="140e0af8-8ca4-4230-b2e2-5a5a5608ffdb" providerId="ADAL" clId="{F89A21FC-6E98-4682-827F-5F63DDD655E1}" dt="2024-03-14T14:17:24.876" v="57" actId="47"/>
        <pc:sldMkLst>
          <pc:docMk/>
          <pc:sldMk cId="446414441" sldId="1289"/>
        </pc:sldMkLst>
      </pc:sldChg>
      <pc:sldChg chg="del">
        <pc:chgData name="Rachel Marsh (Welsh Ambulance Service NHS Trust)" userId="140e0af8-8ca4-4230-b2e2-5a5a5608ffdb" providerId="ADAL" clId="{F89A21FC-6E98-4682-827F-5F63DDD655E1}" dt="2024-03-14T14:17:26.529" v="58" actId="47"/>
        <pc:sldMkLst>
          <pc:docMk/>
          <pc:sldMk cId="4165887009" sldId="1290"/>
        </pc:sldMkLst>
      </pc:sldChg>
      <pc:sldChg chg="addSp delSp modSp add del mod">
        <pc:chgData name="Rachel Marsh (Welsh Ambulance Service NHS Trust)" userId="140e0af8-8ca4-4230-b2e2-5a5a5608ffdb" providerId="ADAL" clId="{F89A21FC-6E98-4682-827F-5F63DDD655E1}" dt="2024-03-15T00:55:27.614" v="2684" actId="6549"/>
        <pc:sldMkLst>
          <pc:docMk/>
          <pc:sldMk cId="3320017935" sldId="1291"/>
        </pc:sldMkLst>
        <pc:spChg chg="mod">
          <ac:chgData name="Rachel Marsh (Welsh Ambulance Service NHS Trust)" userId="140e0af8-8ca4-4230-b2e2-5a5a5608ffdb" providerId="ADAL" clId="{F89A21FC-6E98-4682-827F-5F63DDD655E1}" dt="2024-03-14T23:55:54.495" v="1479" actId="20577"/>
          <ac:spMkLst>
            <pc:docMk/>
            <pc:sldMk cId="3320017935" sldId="1291"/>
            <ac:spMk id="2" creationId="{C6AE7EAA-B4FC-4AF1-85C8-799E335C03A7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23:31.991" v="2200" actId="12"/>
          <ac:spMkLst>
            <pc:docMk/>
            <pc:sldMk cId="3320017935" sldId="1291"/>
            <ac:spMk id="4" creationId="{93BADA54-FE41-3399-B669-D0972FD8B1ED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4T23:54:08.016" v="1445"/>
          <ac:spMkLst>
            <pc:docMk/>
            <pc:sldMk cId="3320017935" sldId="1291"/>
            <ac:spMk id="6" creationId="{D6C17935-BB71-F4B7-D928-DB1A7DA37224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55:27.614" v="2684" actId="6549"/>
          <ac:spMkLst>
            <pc:docMk/>
            <pc:sldMk cId="3320017935" sldId="1291"/>
            <ac:spMk id="7" creationId="{651F1B96-105A-8B63-5198-9E077BC50B62}"/>
          </ac:spMkLst>
        </pc:spChg>
        <pc:spChg chg="del">
          <ac:chgData name="Rachel Marsh (Welsh Ambulance Service NHS Trust)" userId="140e0af8-8ca4-4230-b2e2-5a5a5608ffdb" providerId="ADAL" clId="{F89A21FC-6E98-4682-827F-5F63DDD655E1}" dt="2024-03-14T14:17:34.334" v="61" actId="478"/>
          <ac:spMkLst>
            <pc:docMk/>
            <pc:sldMk cId="3320017935" sldId="1291"/>
            <ac:spMk id="29" creationId="{1585CE65-3ACC-0503-3039-10E82393190C}"/>
          </ac:spMkLst>
        </pc:spChg>
        <pc:picChg chg="add mod">
          <ac:chgData name="Rachel Marsh (Welsh Ambulance Service NHS Trust)" userId="140e0af8-8ca4-4230-b2e2-5a5a5608ffdb" providerId="ADAL" clId="{F89A21FC-6E98-4682-827F-5F63DDD655E1}" dt="2024-03-14T23:58:23.980" v="1545" actId="1076"/>
          <ac:picMkLst>
            <pc:docMk/>
            <pc:sldMk cId="3320017935" sldId="1291"/>
            <ac:picMk id="5" creationId="{01E37073-787E-EFA0-BA97-212F5E9FF2CB}"/>
          </ac:picMkLst>
        </pc:picChg>
        <pc:picChg chg="del">
          <ac:chgData name="Rachel Marsh (Welsh Ambulance Service NHS Trust)" userId="140e0af8-8ca4-4230-b2e2-5a5a5608ffdb" providerId="ADAL" clId="{F89A21FC-6E98-4682-827F-5F63DDD655E1}" dt="2024-03-14T23:42:27.123" v="880" actId="478"/>
          <ac:picMkLst>
            <pc:docMk/>
            <pc:sldMk cId="3320017935" sldId="1291"/>
            <ac:picMk id="30" creationId="{E54DFF60-D5C8-5A84-7F84-34D977239AF6}"/>
          </ac:picMkLst>
        </pc:picChg>
        <pc:picChg chg="del mod">
          <ac:chgData name="Rachel Marsh (Welsh Ambulance Service NHS Trust)" userId="140e0af8-8ca4-4230-b2e2-5a5a5608ffdb" providerId="ADAL" clId="{F89A21FC-6E98-4682-827F-5F63DDD655E1}" dt="2024-03-14T23:42:28.369" v="881" actId="478"/>
          <ac:picMkLst>
            <pc:docMk/>
            <pc:sldMk cId="3320017935" sldId="1291"/>
            <ac:picMk id="31" creationId="{B3E833C9-D772-99AD-E107-7F684C30C5BB}"/>
          </ac:picMkLst>
        </pc:picChg>
      </pc:sldChg>
      <pc:sldChg chg="del">
        <pc:chgData name="Rachel Marsh (Welsh Ambulance Service NHS Trust)" userId="140e0af8-8ca4-4230-b2e2-5a5a5608ffdb" providerId="ADAL" clId="{F89A21FC-6E98-4682-827F-5F63DDD655E1}" dt="2024-03-14T14:03:52.099" v="41" actId="47"/>
        <pc:sldMkLst>
          <pc:docMk/>
          <pc:sldMk cId="3634572877" sldId="1292"/>
        </pc:sldMkLst>
      </pc:sldChg>
      <pc:sldChg chg="del">
        <pc:chgData name="Rachel Marsh (Welsh Ambulance Service NHS Trust)" userId="140e0af8-8ca4-4230-b2e2-5a5a5608ffdb" providerId="ADAL" clId="{F89A21FC-6E98-4682-827F-5F63DDD655E1}" dt="2024-03-15T00:53:34.911" v="2643" actId="47"/>
        <pc:sldMkLst>
          <pc:docMk/>
          <pc:sldMk cId="2768207674" sldId="1293"/>
        </pc:sldMkLst>
      </pc:sldChg>
      <pc:sldChg chg="del">
        <pc:chgData name="Rachel Marsh (Welsh Ambulance Service NHS Trust)" userId="140e0af8-8ca4-4230-b2e2-5a5a5608ffdb" providerId="ADAL" clId="{F89A21FC-6E98-4682-827F-5F63DDD655E1}" dt="2024-03-14T14:19:23.567" v="129" actId="47"/>
        <pc:sldMkLst>
          <pc:docMk/>
          <pc:sldMk cId="3418249165" sldId="1300"/>
        </pc:sldMkLst>
      </pc:sldChg>
      <pc:sldChg chg="addSp delSp modSp mod">
        <pc:chgData name="Rachel Marsh (Welsh Ambulance Service NHS Trust)" userId="140e0af8-8ca4-4230-b2e2-5a5a5608ffdb" providerId="ADAL" clId="{F89A21FC-6E98-4682-827F-5F63DDD655E1}" dt="2024-03-15T00:39:42.381" v="2354" actId="1076"/>
        <pc:sldMkLst>
          <pc:docMk/>
          <pc:sldMk cId="210810972" sldId="1305"/>
        </pc:sldMkLst>
        <pc:spChg chg="mod">
          <ac:chgData name="Rachel Marsh (Welsh Ambulance Service NHS Trust)" userId="140e0af8-8ca4-4230-b2e2-5a5a5608ffdb" providerId="ADAL" clId="{F89A21FC-6E98-4682-827F-5F63DDD655E1}" dt="2024-03-15T00:36:18.064" v="2307" actId="20577"/>
          <ac:spMkLst>
            <pc:docMk/>
            <pc:sldMk cId="210810972" sldId="1305"/>
            <ac:spMk id="2" creationId="{CE6C450B-3406-7D2A-9EBB-B7EEDA9A082E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36:45.830" v="2317" actId="478"/>
          <ac:spMkLst>
            <pc:docMk/>
            <pc:sldMk cId="210810972" sldId="1305"/>
            <ac:spMk id="3" creationId="{025775ED-9D01-2FA5-FDF4-6DFEF598434A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36:44.542" v="2316" actId="478"/>
          <ac:spMkLst>
            <pc:docMk/>
            <pc:sldMk cId="210810972" sldId="1305"/>
            <ac:spMk id="4" creationId="{92FE9FF3-CE55-B2C5-B3CB-926D5623A37D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37:03.042" v="2322" actId="14100"/>
          <ac:spMkLst>
            <pc:docMk/>
            <pc:sldMk cId="210810972" sldId="1305"/>
            <ac:spMk id="5" creationId="{846CC9A1-6F37-1DCF-D421-88CA5497A0F1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38:03.309" v="2337" actId="14100"/>
          <ac:spMkLst>
            <pc:docMk/>
            <pc:sldMk cId="210810972" sldId="1305"/>
            <ac:spMk id="6" creationId="{56CA98C3-DC8F-AAA1-6CEF-824861CDB562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37:35.627" v="2326" actId="1076"/>
          <ac:spMkLst>
            <pc:docMk/>
            <pc:sldMk cId="210810972" sldId="1305"/>
            <ac:spMk id="7" creationId="{0411BD9F-C06D-17F8-AC9B-1844C7545CF5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35:53.628" v="2295" actId="478"/>
          <ac:spMkLst>
            <pc:docMk/>
            <pc:sldMk cId="210810972" sldId="1305"/>
            <ac:spMk id="8" creationId="{C6AAECCF-7F2F-32D7-5303-5B4D0C5719F1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39:42.381" v="2354" actId="1076"/>
          <ac:spMkLst>
            <pc:docMk/>
            <pc:sldMk cId="210810972" sldId="1305"/>
            <ac:spMk id="14" creationId="{491BA0E8-2541-EEC6-BB4B-375A1892EE4E}"/>
          </ac:spMkLst>
        </pc:spChg>
        <pc:picChg chg="add mod">
          <ac:chgData name="Rachel Marsh (Welsh Ambulance Service NHS Trust)" userId="140e0af8-8ca4-4230-b2e2-5a5a5608ffdb" providerId="ADAL" clId="{F89A21FC-6E98-4682-827F-5F63DDD655E1}" dt="2024-03-15T00:38:25.188" v="2340" actId="14100"/>
          <ac:picMkLst>
            <pc:docMk/>
            <pc:sldMk cId="210810972" sldId="1305"/>
            <ac:picMk id="9" creationId="{205FBB5E-25ED-1D13-2E96-067444C36D23}"/>
          </ac:picMkLst>
        </pc:picChg>
        <pc:picChg chg="add mod">
          <ac:chgData name="Rachel Marsh (Welsh Ambulance Service NHS Trust)" userId="140e0af8-8ca4-4230-b2e2-5a5a5608ffdb" providerId="ADAL" clId="{F89A21FC-6E98-4682-827F-5F63DDD655E1}" dt="2024-03-15T00:39:39.690" v="2353" actId="1076"/>
          <ac:picMkLst>
            <pc:docMk/>
            <pc:sldMk cId="210810972" sldId="1305"/>
            <ac:picMk id="10" creationId="{FE9DF755-B351-951C-80D9-9D4FACE67ECA}"/>
          </ac:picMkLst>
        </pc:picChg>
        <pc:picChg chg="del">
          <ac:chgData name="Rachel Marsh (Welsh Ambulance Service NHS Trust)" userId="140e0af8-8ca4-4230-b2e2-5a5a5608ffdb" providerId="ADAL" clId="{F89A21FC-6E98-4682-827F-5F63DDD655E1}" dt="2024-03-15T00:36:43.227" v="2315" actId="478"/>
          <ac:picMkLst>
            <pc:docMk/>
            <pc:sldMk cId="210810972" sldId="1305"/>
            <ac:picMk id="20" creationId="{F34A7A04-4C9B-373B-BDC2-C0BF1CA22309}"/>
          </ac:picMkLst>
        </pc:picChg>
      </pc:sldChg>
      <pc:sldChg chg="addSp delSp modSp mod ord delAnim modNotesTx">
        <pc:chgData name="Rachel Marsh (Welsh Ambulance Service NHS Trust)" userId="140e0af8-8ca4-4230-b2e2-5a5a5608ffdb" providerId="ADAL" clId="{F89A21FC-6E98-4682-827F-5F63DDD655E1}" dt="2024-03-15T09:41:53.317" v="3374" actId="313"/>
        <pc:sldMkLst>
          <pc:docMk/>
          <pc:sldMk cId="1117099061" sldId="1306"/>
        </pc:sldMkLst>
        <pc:spChg chg="add del mod">
          <ac:chgData name="Rachel Marsh (Welsh Ambulance Service NHS Trust)" userId="140e0af8-8ca4-4230-b2e2-5a5a5608ffdb" providerId="ADAL" clId="{F89A21FC-6E98-4682-827F-5F63DDD655E1}" dt="2024-03-15T00:05:52.344" v="1693" actId="478"/>
          <ac:spMkLst>
            <pc:docMk/>
            <pc:sldMk cId="1117099061" sldId="1306"/>
            <ac:spMk id="4" creationId="{EC0DEE47-10F2-F527-07A3-B97F04015E3C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16:55.495" v="2027" actId="14100"/>
          <ac:spMkLst>
            <pc:docMk/>
            <pc:sldMk cId="1117099061" sldId="1306"/>
            <ac:spMk id="5" creationId="{80E92CB1-9445-A49C-7D33-AE5EA6AAEB29}"/>
          </ac:spMkLst>
        </pc:spChg>
        <pc:spChg chg="del">
          <ac:chgData name="Rachel Marsh (Welsh Ambulance Service NHS Trust)" userId="140e0af8-8ca4-4230-b2e2-5a5a5608ffdb" providerId="ADAL" clId="{F89A21FC-6E98-4682-827F-5F63DDD655E1}" dt="2024-03-14T14:39:26.809" v="182" actId="478"/>
          <ac:spMkLst>
            <pc:docMk/>
            <pc:sldMk cId="1117099061" sldId="1306"/>
            <ac:spMk id="6" creationId="{B8132D86-B302-D04A-4867-B4DD5AA8461C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5T00:00:46.100" v="1601" actId="478"/>
          <ac:spMkLst>
            <pc:docMk/>
            <pc:sldMk cId="1117099061" sldId="1306"/>
            <ac:spMk id="8" creationId="{F596FF30-71CF-D7E0-48A2-C3C072116AD1}"/>
          </ac:spMkLst>
        </pc:spChg>
        <pc:spChg chg="mod">
          <ac:chgData name="Rachel Marsh (Welsh Ambulance Service NHS Trust)" userId="140e0af8-8ca4-4230-b2e2-5a5a5608ffdb" providerId="ADAL" clId="{F89A21FC-6E98-4682-827F-5F63DDD655E1}" dt="2024-03-14T14:43:02.149" v="334" actId="20577"/>
          <ac:spMkLst>
            <pc:docMk/>
            <pc:sldMk cId="1117099061" sldId="1306"/>
            <ac:spMk id="11" creationId="{8212CFAA-A864-2C8E-CB86-F81E9CD6D8DB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5T00:05:43.876" v="1692" actId="478"/>
          <ac:spMkLst>
            <pc:docMk/>
            <pc:sldMk cId="1117099061" sldId="1306"/>
            <ac:spMk id="16" creationId="{237564A3-8487-B8E2-9FA3-5AE81DD7BAB4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07:29.887" v="1709" actId="1076"/>
          <ac:spMkLst>
            <pc:docMk/>
            <pc:sldMk cId="1117099061" sldId="1306"/>
            <ac:spMk id="17" creationId="{11E1F3C3-1494-489C-581A-2BA23CB050D8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5T00:05:32.892" v="1689" actId="478"/>
          <ac:spMkLst>
            <pc:docMk/>
            <pc:sldMk cId="1117099061" sldId="1306"/>
            <ac:spMk id="18" creationId="{DC8F5C76-B601-B01C-9841-17B6474BB95C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54:25.701" v="2647" actId="1076"/>
          <ac:spMkLst>
            <pc:docMk/>
            <pc:sldMk cId="1117099061" sldId="1306"/>
            <ac:spMk id="22" creationId="{A55F1B1B-0C1F-55D1-358C-9AB9DB11C3DF}"/>
          </ac:spMkLst>
        </pc:spChg>
        <pc:graphicFrameChg chg="add mod modGraphic">
          <ac:chgData name="Rachel Marsh (Welsh Ambulance Service NHS Trust)" userId="140e0af8-8ca4-4230-b2e2-5a5a5608ffdb" providerId="ADAL" clId="{F89A21FC-6E98-4682-827F-5F63DDD655E1}" dt="2024-03-15T00:19:06.125" v="2039" actId="208"/>
          <ac:graphicFrameMkLst>
            <pc:docMk/>
            <pc:sldMk cId="1117099061" sldId="1306"/>
            <ac:graphicFrameMk id="19" creationId="{CA9C2CA7-3AC8-0242-F70C-5A41FBCDC44A}"/>
          </ac:graphicFrameMkLst>
        </pc:graphicFrameChg>
        <pc:picChg chg="add mod">
          <ac:chgData name="Rachel Marsh (Welsh Ambulance Service NHS Trust)" userId="140e0af8-8ca4-4230-b2e2-5a5a5608ffdb" providerId="ADAL" clId="{F89A21FC-6E98-4682-827F-5F63DDD655E1}" dt="2024-03-15T00:07:26.565" v="1708" actId="14100"/>
          <ac:picMkLst>
            <pc:docMk/>
            <pc:sldMk cId="1117099061" sldId="1306"/>
            <ac:picMk id="3" creationId="{9CD6E4AF-69D6-4027-24BC-A2B74CB99FCE}"/>
          </ac:picMkLst>
        </pc:picChg>
        <pc:picChg chg="add del mod">
          <ac:chgData name="Rachel Marsh (Welsh Ambulance Service NHS Trust)" userId="140e0af8-8ca4-4230-b2e2-5a5a5608ffdb" providerId="ADAL" clId="{F89A21FC-6E98-4682-827F-5F63DDD655E1}" dt="2024-03-15T00:05:40.407" v="1690" actId="478"/>
          <ac:picMkLst>
            <pc:docMk/>
            <pc:sldMk cId="1117099061" sldId="1306"/>
            <ac:picMk id="10" creationId="{B9E8CAC7-A0EF-E540-05DE-CB8E060AEF7D}"/>
          </ac:picMkLst>
        </pc:picChg>
        <pc:picChg chg="add del mod">
          <ac:chgData name="Rachel Marsh (Welsh Ambulance Service NHS Trust)" userId="140e0af8-8ca4-4230-b2e2-5a5a5608ffdb" providerId="ADAL" clId="{F89A21FC-6E98-4682-827F-5F63DDD655E1}" dt="2024-03-15T00:05:41.772" v="1691" actId="478"/>
          <ac:picMkLst>
            <pc:docMk/>
            <pc:sldMk cId="1117099061" sldId="1306"/>
            <ac:picMk id="14" creationId="{CE958B03-F99F-C591-80CE-3DE6FEBD7488}"/>
          </ac:picMkLst>
        </pc:picChg>
        <pc:picChg chg="add mod">
          <ac:chgData name="Rachel Marsh (Welsh Ambulance Service NHS Trust)" userId="140e0af8-8ca4-4230-b2e2-5a5a5608ffdb" providerId="ADAL" clId="{F89A21FC-6E98-4682-827F-5F63DDD655E1}" dt="2024-03-15T00:21:01.960" v="2041" actId="1076"/>
          <ac:picMkLst>
            <pc:docMk/>
            <pc:sldMk cId="1117099061" sldId="1306"/>
            <ac:picMk id="21" creationId="{4FBF3B3C-B4E6-6C1B-EACE-26AC7B49D4EA}"/>
          </ac:picMkLst>
        </pc:picChg>
      </pc:sldChg>
      <pc:sldChg chg="addSp delSp modSp mod ord">
        <pc:chgData name="Rachel Marsh (Welsh Ambulance Service NHS Trust)" userId="140e0af8-8ca4-4230-b2e2-5a5a5608ffdb" providerId="ADAL" clId="{F89A21FC-6E98-4682-827F-5F63DDD655E1}" dt="2024-03-15T09:32:22.825" v="3373" actId="14100"/>
        <pc:sldMkLst>
          <pc:docMk/>
          <pc:sldMk cId="185393115" sldId="1308"/>
        </pc:sldMkLst>
        <pc:spChg chg="del">
          <ac:chgData name="Rachel Marsh (Welsh Ambulance Service NHS Trust)" userId="140e0af8-8ca4-4230-b2e2-5a5a5608ffdb" providerId="ADAL" clId="{F89A21FC-6E98-4682-827F-5F63DDD655E1}" dt="2024-03-14T14:34:12.697" v="140" actId="478"/>
          <ac:spMkLst>
            <pc:docMk/>
            <pc:sldMk cId="185393115" sldId="1308"/>
            <ac:spMk id="2" creationId="{CE6C450B-3406-7D2A-9EBB-B7EEDA9A082E}"/>
          </ac:spMkLst>
        </pc:spChg>
        <pc:spChg chg="del">
          <ac:chgData name="Rachel Marsh (Welsh Ambulance Service NHS Trust)" userId="140e0af8-8ca4-4230-b2e2-5a5a5608ffdb" providerId="ADAL" clId="{F89A21FC-6E98-4682-827F-5F63DDD655E1}" dt="2024-03-14T14:34:15.747" v="142" actId="478"/>
          <ac:spMkLst>
            <pc:docMk/>
            <pc:sldMk cId="185393115" sldId="1308"/>
            <ac:spMk id="3" creationId="{025775ED-9D01-2FA5-FDF4-6DFEF598434A}"/>
          </ac:spMkLst>
        </pc:spChg>
        <pc:spChg chg="del mod">
          <ac:chgData name="Rachel Marsh (Welsh Ambulance Service NHS Trust)" userId="140e0af8-8ca4-4230-b2e2-5a5a5608ffdb" providerId="ADAL" clId="{F89A21FC-6E98-4682-827F-5F63DDD655E1}" dt="2024-03-14T14:34:10.693" v="139" actId="478"/>
          <ac:spMkLst>
            <pc:docMk/>
            <pc:sldMk cId="185393115" sldId="1308"/>
            <ac:spMk id="4" creationId="{92FE9FF3-CE55-B2C5-B3CB-926D5623A37D}"/>
          </ac:spMkLst>
        </pc:spChg>
        <pc:spChg chg="del mod">
          <ac:chgData name="Rachel Marsh (Welsh Ambulance Service NHS Trust)" userId="140e0af8-8ca4-4230-b2e2-5a5a5608ffdb" providerId="ADAL" clId="{F89A21FC-6E98-4682-827F-5F63DDD655E1}" dt="2024-03-14T14:34:13.561" v="141" actId="478"/>
          <ac:spMkLst>
            <pc:docMk/>
            <pc:sldMk cId="185393115" sldId="1308"/>
            <ac:spMk id="8" creationId="{C6AAECCF-7F2F-32D7-5303-5B4D0C5719F1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9" creationId="{3745A42D-99A6-B03E-C472-51BC95217B1D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10" creationId="{6E257E69-78DA-CB8C-443B-84343D1B6121}"/>
          </ac:spMkLst>
        </pc:spChg>
        <pc:spChg chg="mod">
          <ac:chgData name="Rachel Marsh (Welsh Ambulance Service NHS Trust)" userId="140e0af8-8ca4-4230-b2e2-5a5a5608ffdb" providerId="ADAL" clId="{F89A21FC-6E98-4682-827F-5F63DDD655E1}" dt="2024-03-14T14:34:58.746" v="152" actId="1076"/>
          <ac:spMkLst>
            <pc:docMk/>
            <pc:sldMk cId="185393115" sldId="1308"/>
            <ac:spMk id="11" creationId="{8212CFAA-A864-2C8E-CB86-F81E9CD6D8DB}"/>
          </ac:spMkLst>
        </pc:spChg>
        <pc:spChg chg="mod">
          <ac:chgData name="Rachel Marsh (Welsh Ambulance Service NHS Trust)" userId="140e0af8-8ca4-4230-b2e2-5a5a5608ffdb" providerId="ADAL" clId="{F89A21FC-6E98-4682-827F-5F63DDD655E1}" dt="2024-03-14T14:34:54.793" v="151" actId="1076"/>
          <ac:spMkLst>
            <pc:docMk/>
            <pc:sldMk cId="185393115" sldId="1308"/>
            <ac:spMk id="12" creationId="{0FFC0444-F25B-E784-7225-292309147A99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14" creationId="{3F408747-E097-5853-7CD0-A2E68ACE8291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16" creationId="{A30296B8-593D-08EB-15C1-4178C3FCA543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17" creationId="{FE03CD37-6AF2-0B01-653D-47783F480C5B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4T14:36:50.209" v="163" actId="478"/>
          <ac:spMkLst>
            <pc:docMk/>
            <pc:sldMk cId="185393115" sldId="1308"/>
            <ac:spMk id="18" creationId="{E1AF674B-23F1-7623-296F-3B8487B18E59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04:13.452" v="1633" actId="1076"/>
          <ac:spMkLst>
            <pc:docMk/>
            <pc:sldMk cId="185393115" sldId="1308"/>
            <ac:spMk id="19" creationId="{C6AAECCF-7F2F-32D7-5303-5B4D0C5719F1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02:37.417" v="1625" actId="1076"/>
          <ac:spMkLst>
            <pc:docMk/>
            <pc:sldMk cId="185393115" sldId="1308"/>
            <ac:spMk id="21" creationId="{D056FF7B-6CD4-E20A-6A22-D353E9F59372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03:08.601" v="1630" actId="1076"/>
          <ac:spMkLst>
            <pc:docMk/>
            <pc:sldMk cId="185393115" sldId="1308"/>
            <ac:spMk id="23" creationId="{8622090C-45D4-6C79-B230-7F11F6271E4B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32:22.825" v="3373" actId="14100"/>
          <ac:spMkLst>
            <pc:docMk/>
            <pc:sldMk cId="185393115" sldId="1308"/>
            <ac:spMk id="26" creationId="{A5680431-4760-2B7C-E7A9-681E2CBE1EAA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9:32:18.636" v="3372" actId="1076"/>
          <ac:spMkLst>
            <pc:docMk/>
            <pc:sldMk cId="185393115" sldId="1308"/>
            <ac:spMk id="28" creationId="{1C719BE0-F538-5D05-D314-F38C7B24A9E6}"/>
          </ac:spMkLst>
        </pc:spChg>
        <pc:spChg chg="add del mod">
          <ac:chgData name="Rachel Marsh (Welsh Ambulance Service NHS Trust)" userId="140e0af8-8ca4-4230-b2e2-5a5a5608ffdb" providerId="ADAL" clId="{F89A21FC-6E98-4682-827F-5F63DDD655E1}" dt="2024-03-15T00:04:28.458" v="1634" actId="21"/>
          <ac:spMkLst>
            <pc:docMk/>
            <pc:sldMk cId="185393115" sldId="1308"/>
            <ac:spMk id="29" creationId="{C99CBC02-993A-10B1-4C03-37A3002E65FA}"/>
          </ac:spMkLst>
        </pc:spChg>
        <pc:picChg chg="add del mod">
          <ac:chgData name="Rachel Marsh (Welsh Ambulance Service NHS Trust)" userId="140e0af8-8ca4-4230-b2e2-5a5a5608ffdb" providerId="ADAL" clId="{F89A21FC-6E98-4682-827F-5F63DDD655E1}" dt="2024-03-14T14:36:38.601" v="159" actId="478"/>
          <ac:picMkLst>
            <pc:docMk/>
            <pc:sldMk cId="185393115" sldId="1308"/>
            <ac:picMk id="6" creationId="{7E1C42D2-4B5E-286C-4C08-0B54D90E9B27}"/>
          </ac:picMkLst>
        </pc:picChg>
        <pc:picChg chg="add del mod">
          <ac:chgData name="Rachel Marsh (Welsh Ambulance Service NHS Trust)" userId="140e0af8-8ca4-4230-b2e2-5a5a5608ffdb" providerId="ADAL" clId="{F89A21FC-6E98-4682-827F-5F63DDD655E1}" dt="2024-03-14T14:36:50.209" v="163" actId="478"/>
          <ac:picMkLst>
            <pc:docMk/>
            <pc:sldMk cId="185393115" sldId="1308"/>
            <ac:picMk id="7" creationId="{71989F0B-D97C-C08D-BE83-E021398C4333}"/>
          </ac:picMkLst>
        </pc:picChg>
        <pc:picChg chg="mod">
          <ac:chgData name="Rachel Marsh (Welsh Ambulance Service NHS Trust)" userId="140e0af8-8ca4-4230-b2e2-5a5a5608ffdb" providerId="ADAL" clId="{F89A21FC-6E98-4682-827F-5F63DDD655E1}" dt="2024-03-14T14:34:45.084" v="149" actId="1076"/>
          <ac:picMkLst>
            <pc:docMk/>
            <pc:sldMk cId="185393115" sldId="1308"/>
            <ac:picMk id="13" creationId="{80319901-40C0-AF13-F038-D08D41DE03F8}"/>
          </ac:picMkLst>
        </pc:picChg>
        <pc:picChg chg="del">
          <ac:chgData name="Rachel Marsh (Welsh Ambulance Service NHS Trust)" userId="140e0af8-8ca4-4230-b2e2-5a5a5608ffdb" providerId="ADAL" clId="{F89A21FC-6E98-4682-827F-5F63DDD655E1}" dt="2024-03-14T14:34:18.444" v="143" actId="478"/>
          <ac:picMkLst>
            <pc:docMk/>
            <pc:sldMk cId="185393115" sldId="1308"/>
            <ac:picMk id="20" creationId="{F34A7A04-4C9B-373B-BDC2-C0BF1CA22309}"/>
          </ac:picMkLst>
        </pc:picChg>
        <pc:picChg chg="add mod">
          <ac:chgData name="Rachel Marsh (Welsh Ambulance Service NHS Trust)" userId="140e0af8-8ca4-4230-b2e2-5a5a5608ffdb" providerId="ADAL" clId="{F89A21FC-6E98-4682-827F-5F63DDD655E1}" dt="2024-03-15T00:02:56.823" v="1628" actId="1076"/>
          <ac:picMkLst>
            <pc:docMk/>
            <pc:sldMk cId="185393115" sldId="1308"/>
            <ac:picMk id="22" creationId="{FE9DF755-B351-951C-80D9-9D4FACE67ECA}"/>
          </ac:picMkLst>
        </pc:picChg>
        <pc:picChg chg="add mod">
          <ac:chgData name="Rachel Marsh (Welsh Ambulance Service NHS Trust)" userId="140e0af8-8ca4-4230-b2e2-5a5a5608ffdb" providerId="ADAL" clId="{F89A21FC-6E98-4682-827F-5F63DDD655E1}" dt="2024-03-15T00:01:57.041" v="1613" actId="1076"/>
          <ac:picMkLst>
            <pc:docMk/>
            <pc:sldMk cId="185393115" sldId="1308"/>
            <ac:picMk id="24" creationId="{0B1DE47A-66DC-958C-0846-86D061353996}"/>
          </ac:picMkLst>
        </pc:picChg>
        <pc:picChg chg="add del mod">
          <ac:chgData name="Rachel Marsh (Welsh Ambulance Service NHS Trust)" userId="140e0af8-8ca4-4230-b2e2-5a5a5608ffdb" providerId="ADAL" clId="{F89A21FC-6E98-4682-827F-5F63DDD655E1}" dt="2024-03-14T14:36:50.209" v="163" actId="478"/>
          <ac:picMkLst>
            <pc:docMk/>
            <pc:sldMk cId="185393115" sldId="1308"/>
            <ac:picMk id="2051" creationId="{AE552005-622F-7453-3FC9-353EF2F02A3A}"/>
          </ac:picMkLst>
        </pc:picChg>
      </pc:sldChg>
      <pc:sldChg chg="del">
        <pc:chgData name="Rachel Marsh (Welsh Ambulance Service NHS Trust)" userId="140e0af8-8ca4-4230-b2e2-5a5a5608ffdb" providerId="ADAL" clId="{F89A21FC-6E98-4682-827F-5F63DDD655E1}" dt="2024-03-15T00:50:53.705" v="2612" actId="47"/>
        <pc:sldMkLst>
          <pc:docMk/>
          <pc:sldMk cId="719730092" sldId="1310"/>
        </pc:sldMkLst>
      </pc:sldChg>
      <pc:sldChg chg="del">
        <pc:chgData name="Rachel Marsh (Welsh Ambulance Service NHS Trust)" userId="140e0af8-8ca4-4230-b2e2-5a5a5608ffdb" providerId="ADAL" clId="{F89A21FC-6E98-4682-827F-5F63DDD655E1}" dt="2024-03-15T00:53:28.851" v="2640" actId="47"/>
        <pc:sldMkLst>
          <pc:docMk/>
          <pc:sldMk cId="3067683648" sldId="1318"/>
        </pc:sldMkLst>
      </pc:sldChg>
      <pc:sldChg chg="delSp modSp del mod delAnim">
        <pc:chgData name="Rachel Marsh (Welsh Ambulance Service NHS Trust)" userId="140e0af8-8ca4-4230-b2e2-5a5a5608ffdb" providerId="ADAL" clId="{F89A21FC-6E98-4682-827F-5F63DDD655E1}" dt="2024-03-15T09:22:16.219" v="2940" actId="47"/>
        <pc:sldMkLst>
          <pc:docMk/>
          <pc:sldMk cId="2246319901" sldId="1319"/>
        </pc:sldMkLst>
        <pc:spChg chg="mod">
          <ac:chgData name="Rachel Marsh (Welsh Ambulance Service NHS Trust)" userId="140e0af8-8ca4-4230-b2e2-5a5a5608ffdb" providerId="ADAL" clId="{F89A21FC-6E98-4682-827F-5F63DDD655E1}" dt="2024-03-15T00:51:55.385" v="2638" actId="6549"/>
          <ac:spMkLst>
            <pc:docMk/>
            <pc:sldMk cId="2246319901" sldId="1319"/>
            <ac:spMk id="3" creationId="{4EE600B0-FD26-CA34-E6BA-E2C19E37E458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51:08.579" v="2629" actId="478"/>
          <ac:spMkLst>
            <pc:docMk/>
            <pc:sldMk cId="2246319901" sldId="1319"/>
            <ac:spMk id="4" creationId="{8E226914-77D9-5980-2368-3E09E0337621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51:23.467" v="2633" actId="20577"/>
          <ac:spMkLst>
            <pc:docMk/>
            <pc:sldMk cId="2246319901" sldId="1319"/>
            <ac:spMk id="5" creationId="{80E92CB1-9445-A49C-7D33-AE5EA6AAEB29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51:05.959" v="2628" actId="20577"/>
          <ac:spMkLst>
            <pc:docMk/>
            <pc:sldMk cId="2246319901" sldId="1319"/>
            <ac:spMk id="11" creationId="{8212CFAA-A864-2C8E-CB86-F81E9CD6D8DB}"/>
          </ac:spMkLst>
        </pc:spChg>
      </pc:sldChg>
      <pc:sldChg chg="addSp delSp modSp add del mod">
        <pc:chgData name="Rachel Marsh (Welsh Ambulance Service NHS Trust)" userId="140e0af8-8ca4-4230-b2e2-5a5a5608ffdb" providerId="ADAL" clId="{F89A21FC-6E98-4682-827F-5F63DDD655E1}" dt="2024-03-15T00:00:27.268" v="1597" actId="47"/>
        <pc:sldMkLst>
          <pc:docMk/>
          <pc:sldMk cId="2069147786" sldId="1320"/>
        </pc:sldMkLst>
        <pc:spChg chg="mod">
          <ac:chgData name="Rachel Marsh (Welsh Ambulance Service NHS Trust)" userId="140e0af8-8ca4-4230-b2e2-5a5a5608ffdb" providerId="ADAL" clId="{F89A21FC-6E98-4682-827F-5F63DDD655E1}" dt="2024-03-14T14:18:14.299" v="123" actId="20577"/>
          <ac:spMkLst>
            <pc:docMk/>
            <pc:sldMk cId="2069147786" sldId="1320"/>
            <ac:spMk id="19" creationId="{446F363A-61E0-64D6-7D98-1ED4781DA918}"/>
          </ac:spMkLst>
        </pc:spChg>
        <pc:picChg chg="add del mod">
          <ac:chgData name="Rachel Marsh (Welsh Ambulance Service NHS Trust)" userId="140e0af8-8ca4-4230-b2e2-5a5a5608ffdb" providerId="ADAL" clId="{F89A21FC-6E98-4682-827F-5F63DDD655E1}" dt="2024-03-14T23:53:32.489" v="1440" actId="21"/>
          <ac:picMkLst>
            <pc:docMk/>
            <pc:sldMk cId="2069147786" sldId="1320"/>
            <ac:picMk id="5" creationId="{9DA94E64-FF58-0389-B86D-47D514FF106F}"/>
          </ac:picMkLst>
        </pc:picChg>
        <pc:picChg chg="del">
          <ac:chgData name="Rachel Marsh (Welsh Ambulance Service NHS Trust)" userId="140e0af8-8ca4-4230-b2e2-5a5a5608ffdb" providerId="ADAL" clId="{F89A21FC-6E98-4682-827F-5F63DDD655E1}" dt="2024-03-14T14:18:20.103" v="124" actId="478"/>
          <ac:picMkLst>
            <pc:docMk/>
            <pc:sldMk cId="2069147786" sldId="1320"/>
            <ac:picMk id="30" creationId="{E54DFF60-D5C8-5A84-7F84-34D977239AF6}"/>
          </ac:picMkLst>
        </pc:picChg>
        <pc:picChg chg="del">
          <ac:chgData name="Rachel Marsh (Welsh Ambulance Service NHS Trust)" userId="140e0af8-8ca4-4230-b2e2-5a5a5608ffdb" providerId="ADAL" clId="{F89A21FC-6E98-4682-827F-5F63DDD655E1}" dt="2024-03-14T14:18:20.776" v="125" actId="478"/>
          <ac:picMkLst>
            <pc:docMk/>
            <pc:sldMk cId="2069147786" sldId="1320"/>
            <ac:picMk id="31" creationId="{B3E833C9-D772-99AD-E107-7F684C30C5BB}"/>
          </ac:picMkLst>
        </pc:picChg>
      </pc:sldChg>
      <pc:sldChg chg="addSp delSp modSp add mod modNotesTx">
        <pc:chgData name="Rachel Marsh (Welsh Ambulance Service NHS Trust)" userId="140e0af8-8ca4-4230-b2e2-5a5a5608ffdb" providerId="ADAL" clId="{F89A21FC-6E98-4682-827F-5F63DDD655E1}" dt="2024-03-15T09:41:58.195" v="3375" actId="6549"/>
        <pc:sldMkLst>
          <pc:docMk/>
          <pc:sldMk cId="1612116802" sldId="1321"/>
        </pc:sldMkLst>
        <pc:spChg chg="add mod">
          <ac:chgData name="Rachel Marsh (Welsh Ambulance Service NHS Trust)" userId="140e0af8-8ca4-4230-b2e2-5a5a5608ffdb" providerId="ADAL" clId="{F89A21FC-6E98-4682-827F-5F63DDD655E1}" dt="2024-03-15T00:22:14.034" v="2133" actId="1076"/>
          <ac:spMkLst>
            <pc:docMk/>
            <pc:sldMk cId="1612116802" sldId="1321"/>
            <ac:spMk id="2" creationId="{F953C90B-3E73-0C25-CA42-9EF5F9BFB096}"/>
          </ac:spMkLst>
        </pc:spChg>
        <pc:spChg chg="del mod">
          <ac:chgData name="Rachel Marsh (Welsh Ambulance Service NHS Trust)" userId="140e0af8-8ca4-4230-b2e2-5a5a5608ffdb" providerId="ADAL" clId="{F89A21FC-6E98-4682-827F-5F63DDD655E1}" dt="2024-03-15T00:22:00.632" v="2129" actId="478"/>
          <ac:spMkLst>
            <pc:docMk/>
            <pc:sldMk cId="1612116802" sldId="1321"/>
            <ac:spMk id="4" creationId="{EC0DEE47-10F2-F527-07A3-B97F04015E3C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21:31.182" v="2043" actId="478"/>
          <ac:spMkLst>
            <pc:docMk/>
            <pc:sldMk cId="1612116802" sldId="1321"/>
            <ac:spMk id="5" creationId="{80E92CB1-9445-A49C-7D33-AE5EA6AAEB29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30:15.355" v="2294" actId="113"/>
          <ac:spMkLst>
            <pc:docMk/>
            <pc:sldMk cId="1612116802" sldId="1321"/>
            <ac:spMk id="8" creationId="{F596FF30-71CF-D7E0-48A2-C3C072116AD1}"/>
          </ac:spMkLst>
        </pc:spChg>
        <pc:spChg chg="del">
          <ac:chgData name="Rachel Marsh (Welsh Ambulance Service NHS Trust)" userId="140e0af8-8ca4-4230-b2e2-5a5a5608ffdb" providerId="ADAL" clId="{F89A21FC-6E98-4682-827F-5F63DDD655E1}" dt="2024-03-15T00:25:31.772" v="2208" actId="478"/>
          <ac:spMkLst>
            <pc:docMk/>
            <pc:sldMk cId="1612116802" sldId="1321"/>
            <ac:spMk id="16" creationId="{237564A3-8487-B8E2-9FA3-5AE81DD7BAB4}"/>
          </ac:spMkLst>
        </pc:spChg>
        <pc:picChg chg="del">
          <ac:chgData name="Rachel Marsh (Welsh Ambulance Service NHS Trust)" userId="140e0af8-8ca4-4230-b2e2-5a5a5608ffdb" providerId="ADAL" clId="{F89A21FC-6E98-4682-827F-5F63DDD655E1}" dt="2024-03-15T00:22:03.968" v="2130" actId="478"/>
          <ac:picMkLst>
            <pc:docMk/>
            <pc:sldMk cId="1612116802" sldId="1321"/>
            <ac:picMk id="3" creationId="{9CD6E4AF-69D6-4027-24BC-A2B74CB99FCE}"/>
          </ac:picMkLst>
        </pc:picChg>
        <pc:picChg chg="add mod">
          <ac:chgData name="Rachel Marsh (Welsh Ambulance Service NHS Trust)" userId="140e0af8-8ca4-4230-b2e2-5a5a5608ffdb" providerId="ADAL" clId="{F89A21FC-6E98-4682-827F-5F63DDD655E1}" dt="2024-03-15T00:22:48.120" v="2135" actId="1076"/>
          <ac:picMkLst>
            <pc:docMk/>
            <pc:sldMk cId="1612116802" sldId="1321"/>
            <ac:picMk id="7" creationId="{5536ED44-1229-9FA6-2297-1FFE91116E30}"/>
          </ac:picMkLst>
        </pc:picChg>
        <pc:picChg chg="mod">
          <ac:chgData name="Rachel Marsh (Welsh Ambulance Service NHS Trust)" userId="140e0af8-8ca4-4230-b2e2-5a5a5608ffdb" providerId="ADAL" clId="{F89A21FC-6E98-4682-827F-5F63DDD655E1}" dt="2024-03-15T00:22:06.806" v="2131" actId="1076"/>
          <ac:picMkLst>
            <pc:docMk/>
            <pc:sldMk cId="1612116802" sldId="1321"/>
            <ac:picMk id="10" creationId="{B9E8CAC7-A0EF-E540-05DE-CB8E060AEF7D}"/>
          </ac:picMkLst>
        </pc:picChg>
        <pc:picChg chg="mod">
          <ac:chgData name="Rachel Marsh (Welsh Ambulance Service NHS Trust)" userId="140e0af8-8ca4-4230-b2e2-5a5a5608ffdb" providerId="ADAL" clId="{F89A21FC-6E98-4682-827F-5F63DDD655E1}" dt="2024-03-15T00:22:10.389" v="2132" actId="1076"/>
          <ac:picMkLst>
            <pc:docMk/>
            <pc:sldMk cId="1612116802" sldId="1321"/>
            <ac:picMk id="14" creationId="{CE958B03-F99F-C591-80CE-3DE6FEBD7488}"/>
          </ac:picMkLst>
        </pc:picChg>
      </pc:sldChg>
      <pc:sldChg chg="addSp delSp modSp add mod">
        <pc:chgData name="Rachel Marsh (Welsh Ambulance Service NHS Trust)" userId="140e0af8-8ca4-4230-b2e2-5a5a5608ffdb" providerId="ADAL" clId="{F89A21FC-6E98-4682-827F-5F63DDD655E1}" dt="2024-03-15T00:55:47.764" v="2691" actId="20577"/>
        <pc:sldMkLst>
          <pc:docMk/>
          <pc:sldMk cId="2104948326" sldId="1322"/>
        </pc:sldMkLst>
        <pc:spChg chg="del">
          <ac:chgData name="Rachel Marsh (Welsh Ambulance Service NHS Trust)" userId="140e0af8-8ca4-4230-b2e2-5a5a5608ffdb" providerId="ADAL" clId="{F89A21FC-6E98-4682-827F-5F63DDD655E1}" dt="2024-03-15T00:44:01.356" v="2456" actId="478"/>
          <ac:spMkLst>
            <pc:docMk/>
            <pc:sldMk cId="2104948326" sldId="1322"/>
            <ac:spMk id="3" creationId="{D1F8E5C7-B563-FCF9-ADAA-21DEBE50AA28}"/>
          </ac:spMkLst>
        </pc:spChg>
        <pc:spChg chg="mod">
          <ac:chgData name="Rachel Marsh (Welsh Ambulance Service NHS Trust)" userId="140e0af8-8ca4-4230-b2e2-5a5a5608ffdb" providerId="ADAL" clId="{F89A21FC-6E98-4682-827F-5F63DDD655E1}" dt="2024-03-15T00:55:47.764" v="2691" actId="20577"/>
          <ac:spMkLst>
            <pc:docMk/>
            <pc:sldMk cId="2104948326" sldId="1322"/>
            <ac:spMk id="4" creationId="{584D55C8-28F1-DEA9-01BD-3621CE9DF024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45:08.720" v="2462"/>
          <ac:spMkLst>
            <pc:docMk/>
            <pc:sldMk cId="2104948326" sldId="1322"/>
            <ac:spMk id="7" creationId="{FE7D3FB1-BA0D-D29B-C469-780961FF6E4C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45:26.285" v="2473"/>
          <ac:spMkLst>
            <pc:docMk/>
            <pc:sldMk cId="2104948326" sldId="1322"/>
            <ac:spMk id="8" creationId="{D66620C7-103F-779A-9D8A-7EEE8A213422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45:28.644" v="2474"/>
          <ac:spMkLst>
            <pc:docMk/>
            <pc:sldMk cId="2104948326" sldId="1322"/>
            <ac:spMk id="10" creationId="{5A5ECC92-7F8A-3C6C-2702-0349A1B2F872}"/>
          </ac:spMkLst>
        </pc:spChg>
        <pc:spChg chg="add mod">
          <ac:chgData name="Rachel Marsh (Welsh Ambulance Service NHS Trust)" userId="140e0af8-8ca4-4230-b2e2-5a5a5608ffdb" providerId="ADAL" clId="{F89A21FC-6E98-4682-827F-5F63DDD655E1}" dt="2024-03-15T00:45:59.773" v="2508" actId="33524"/>
          <ac:spMkLst>
            <pc:docMk/>
            <pc:sldMk cId="2104948326" sldId="1322"/>
            <ac:spMk id="11" creationId="{3D0CB117-F376-4C5C-4A73-1C3B9FBB6480}"/>
          </ac:spMkLst>
        </pc:spChg>
        <pc:spChg chg="add mod ord">
          <ac:chgData name="Rachel Marsh (Welsh Ambulance Service NHS Trust)" userId="140e0af8-8ca4-4230-b2e2-5a5a5608ffdb" providerId="ADAL" clId="{F89A21FC-6E98-4682-827F-5F63DDD655E1}" dt="2024-03-15T00:50:21.150" v="2611" actId="1582"/>
          <ac:spMkLst>
            <pc:docMk/>
            <pc:sldMk cId="2104948326" sldId="1322"/>
            <ac:spMk id="18" creationId="{BAAD0FCF-7F96-C3C7-7319-04B59A7F0426}"/>
          </ac:spMkLst>
        </pc:spChg>
        <pc:grpChg chg="add mod">
          <ac:chgData name="Rachel Marsh (Welsh Ambulance Service NHS Trust)" userId="140e0af8-8ca4-4230-b2e2-5a5a5608ffdb" providerId="ADAL" clId="{F89A21FC-6E98-4682-827F-5F63DDD655E1}" dt="2024-03-15T00:48:41.284" v="2535" actId="1076"/>
          <ac:grpSpMkLst>
            <pc:docMk/>
            <pc:sldMk cId="2104948326" sldId="1322"/>
            <ac:grpSpMk id="5" creationId="{7DA30D42-4081-58F3-4000-F3FA26847765}"/>
          </ac:grpSpMkLst>
        </pc:grpChg>
        <pc:grpChg chg="add mod">
          <ac:chgData name="Rachel Marsh (Welsh Ambulance Service NHS Trust)" userId="140e0af8-8ca4-4230-b2e2-5a5a5608ffdb" providerId="ADAL" clId="{F89A21FC-6E98-4682-827F-5F63DDD655E1}" dt="2024-03-15T00:46:34.269" v="2513" actId="1076"/>
          <ac:grpSpMkLst>
            <pc:docMk/>
            <pc:sldMk cId="2104948326" sldId="1322"/>
            <ac:grpSpMk id="9" creationId="{520C26F0-63AA-64C6-033C-77C7395DE7B2}"/>
          </ac:grpSpMkLst>
        </pc:grpChg>
        <pc:graphicFrameChg chg="add mod modGraphic">
          <ac:chgData name="Rachel Marsh (Welsh Ambulance Service NHS Trust)" userId="140e0af8-8ca4-4230-b2e2-5a5a5608ffdb" providerId="ADAL" clId="{F89A21FC-6E98-4682-827F-5F63DDD655E1}" dt="2024-03-15T00:50:00.502" v="2609" actId="20577"/>
          <ac:graphicFrameMkLst>
            <pc:docMk/>
            <pc:sldMk cId="2104948326" sldId="1322"/>
            <ac:graphicFrameMk id="2" creationId="{277A9C0E-C84B-CAC1-A9BE-37BEA51709DA}"/>
          </ac:graphicFrameMkLst>
        </pc:graphicFrameChg>
        <pc:cxnChg chg="add mod">
          <ac:chgData name="Rachel Marsh (Welsh Ambulance Service NHS Trust)" userId="140e0af8-8ca4-4230-b2e2-5a5a5608ffdb" providerId="ADAL" clId="{F89A21FC-6E98-4682-827F-5F63DDD655E1}" dt="2024-03-15T00:47:07.825" v="2518" actId="1582"/>
          <ac:cxnSpMkLst>
            <pc:docMk/>
            <pc:sldMk cId="2104948326" sldId="1322"/>
            <ac:cxnSpMk id="13" creationId="{242A4FEA-D27B-C19C-3791-54EDC229E916}"/>
          </ac:cxnSpMkLst>
        </pc:cxnChg>
        <pc:cxnChg chg="add mod">
          <ac:chgData name="Rachel Marsh (Welsh Ambulance Service NHS Trust)" userId="140e0af8-8ca4-4230-b2e2-5a5a5608ffdb" providerId="ADAL" clId="{F89A21FC-6E98-4682-827F-5F63DDD655E1}" dt="2024-03-15T00:48:41.284" v="2535" actId="1076"/>
          <ac:cxnSpMkLst>
            <pc:docMk/>
            <pc:sldMk cId="2104948326" sldId="1322"/>
            <ac:cxnSpMk id="15" creationId="{AF97E07B-440F-59ED-4D6A-FCAFF1EF2201}"/>
          </ac:cxnSpMkLst>
        </pc:cxnChg>
      </pc:sldChg>
      <pc:sldChg chg="addSp modSp add del mod">
        <pc:chgData name="Rachel Marsh (Welsh Ambulance Service NHS Trust)" userId="140e0af8-8ca4-4230-b2e2-5a5a5608ffdb" providerId="ADAL" clId="{F89A21FC-6E98-4682-827F-5F63DDD655E1}" dt="2024-03-15T00:00:29.147" v="1598" actId="47"/>
        <pc:sldMkLst>
          <pc:docMk/>
          <pc:sldMk cId="2253183652" sldId="1322"/>
        </pc:sldMkLst>
        <pc:spChg chg="add mod">
          <ac:chgData name="Rachel Marsh (Welsh Ambulance Service NHS Trust)" userId="140e0af8-8ca4-4230-b2e2-5a5a5608ffdb" providerId="ADAL" clId="{F89A21FC-6E98-4682-827F-5F63DDD655E1}" dt="2024-03-14T23:53:59.484" v="1444"/>
          <ac:spMkLst>
            <pc:docMk/>
            <pc:sldMk cId="2253183652" sldId="1322"/>
            <ac:spMk id="4" creationId="{2C1B390F-7800-AA07-E48D-48467BC0680B}"/>
          </ac:spMkLst>
        </pc:spChg>
        <pc:spChg chg="mod">
          <ac:chgData name="Rachel Marsh (Welsh Ambulance Service NHS Trust)" userId="140e0af8-8ca4-4230-b2e2-5a5a5608ffdb" providerId="ADAL" clId="{F89A21FC-6E98-4682-827F-5F63DDD655E1}" dt="2024-03-14T23:40:38.417" v="878" actId="20577"/>
          <ac:spMkLst>
            <pc:docMk/>
            <pc:sldMk cId="2253183652" sldId="1322"/>
            <ac:spMk id="19" creationId="{446F363A-61E0-64D6-7D98-1ED4781DA91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E7B37-77E9-41E2-B439-77615155051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22A779-E583-4913-A96D-E77155552131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999 call</a:t>
          </a:r>
        </a:p>
      </dgm:t>
    </dgm:pt>
    <dgm:pt modelId="{2829617F-D14B-46DA-A7E3-1D4E9C591FF0}" type="parTrans" cxnId="{01F35C1F-D3B1-4E37-9A48-C187FF5B1965}">
      <dgm:prSet/>
      <dgm:spPr/>
      <dgm:t>
        <a:bodyPr/>
        <a:lstStyle/>
        <a:p>
          <a:endParaRPr lang="en-GB" sz="2000"/>
        </a:p>
      </dgm:t>
    </dgm:pt>
    <dgm:pt modelId="{88BB5F44-CA31-4EFD-972F-E41EFED9FF17}" type="sibTrans" cxnId="{01F35C1F-D3B1-4E37-9A48-C187FF5B1965}">
      <dgm:prSet/>
      <dgm:spPr/>
      <dgm:t>
        <a:bodyPr/>
        <a:lstStyle/>
        <a:p>
          <a:endParaRPr lang="en-GB" sz="2000"/>
        </a:p>
      </dgm:t>
    </dgm:pt>
    <dgm:pt modelId="{7186F72D-6B18-4893-ACBF-44E8A4C71B59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Red/Amber/</a:t>
          </a:r>
        </a:p>
        <a:p>
          <a:r>
            <a:rPr lang="en-GB" sz="1400" dirty="0"/>
            <a:t>Green</a:t>
          </a:r>
        </a:p>
      </dgm:t>
    </dgm:pt>
    <dgm:pt modelId="{496D421D-DA80-42EE-B74B-113FBD4AF182}" type="parTrans" cxnId="{3D324553-9F53-4B97-8E6C-54F01541FDBA}">
      <dgm:prSet custT="1"/>
      <dgm:spPr/>
      <dgm:t>
        <a:bodyPr/>
        <a:lstStyle/>
        <a:p>
          <a:endParaRPr lang="en-GB" sz="600"/>
        </a:p>
      </dgm:t>
    </dgm:pt>
    <dgm:pt modelId="{F23017A3-DD68-4AB8-BCF7-31E9A245AB75}" type="sibTrans" cxnId="{3D324553-9F53-4B97-8E6C-54F01541FDBA}">
      <dgm:prSet/>
      <dgm:spPr/>
      <dgm:t>
        <a:bodyPr/>
        <a:lstStyle/>
        <a:p>
          <a:endParaRPr lang="en-GB" sz="2000"/>
        </a:p>
      </dgm:t>
    </dgm:pt>
    <dgm:pt modelId="{CD2D170E-99D3-450E-BE7B-D6CBEA216EF9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Rapid Clinical Screening</a:t>
          </a:r>
        </a:p>
      </dgm:t>
    </dgm:pt>
    <dgm:pt modelId="{91B37A77-F567-4242-B631-4CB0E968892A}" type="parTrans" cxnId="{3A471A58-CFCD-440B-B51E-962A5611A3AE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EFEFD13D-C5B7-484E-A62E-CD9AAF0CBA9C}" type="sibTrans" cxnId="{3A471A58-CFCD-440B-B51E-962A5611A3AE}">
      <dgm:prSet/>
      <dgm:spPr/>
      <dgm:t>
        <a:bodyPr/>
        <a:lstStyle/>
        <a:p>
          <a:endParaRPr lang="en-GB" sz="2000"/>
        </a:p>
      </dgm:t>
    </dgm:pt>
    <dgm:pt modelId="{F8459214-40E4-483F-8C17-75609EB5E770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Immediate or planned dispatch</a:t>
          </a:r>
        </a:p>
      </dgm:t>
    </dgm:pt>
    <dgm:pt modelId="{B515ACDB-24D8-4A2E-9DA6-0CF497A19710}" type="parTrans" cxnId="{F73B0E5D-7E28-4829-9EDF-BE3402A1C3F4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082A8E5E-4449-4A06-89BB-42E7FE8C7E76}" type="sibTrans" cxnId="{F73B0E5D-7E28-4829-9EDF-BE3402A1C3F4}">
      <dgm:prSet/>
      <dgm:spPr/>
      <dgm:t>
        <a:bodyPr/>
        <a:lstStyle/>
        <a:p>
          <a:endParaRPr lang="en-GB" sz="2000"/>
        </a:p>
      </dgm:t>
    </dgm:pt>
    <dgm:pt modelId="{D84EBD6E-A994-496D-9520-856CDA24FF85}">
      <dgm:prSet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Remote Clinical Assessment</a:t>
          </a:r>
        </a:p>
      </dgm:t>
    </dgm:pt>
    <dgm:pt modelId="{7B8E441A-DD8D-4BF5-A615-1E0094EF8BFD}" type="parTrans" cxnId="{115C504D-7AD8-4761-A56E-41E7ED259173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E28DA398-36B9-472F-9099-65F91D16663F}" type="sibTrans" cxnId="{115C504D-7AD8-4761-A56E-41E7ED259173}">
      <dgm:prSet/>
      <dgm:spPr/>
      <dgm:t>
        <a:bodyPr/>
        <a:lstStyle/>
        <a:p>
          <a:endParaRPr lang="en-GB" sz="2000"/>
        </a:p>
      </dgm:t>
    </dgm:pt>
    <dgm:pt modelId="{08AB59E2-8877-4004-9106-CB30B1639FC0}">
      <dgm:prSet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Face to face assessment</a:t>
          </a:r>
        </a:p>
      </dgm:t>
    </dgm:pt>
    <dgm:pt modelId="{354B92F9-C185-4A91-8578-3641680C1F5D}" type="parTrans" cxnId="{397C89F4-8838-4EBA-9521-22FAADDCE726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073C1366-935F-4CCA-8F20-5726F632B0B2}" type="sibTrans" cxnId="{397C89F4-8838-4EBA-9521-22FAADDCE726}">
      <dgm:prSet/>
      <dgm:spPr/>
      <dgm:t>
        <a:bodyPr/>
        <a:lstStyle/>
        <a:p>
          <a:endParaRPr lang="en-GB" sz="2000"/>
        </a:p>
      </dgm:t>
    </dgm:pt>
    <dgm:pt modelId="{FA47B03B-BC89-48D7-B918-724E1F629510}">
      <dgm:prSet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Emergency Ambulance / CHARU / Falls</a:t>
          </a:r>
        </a:p>
      </dgm:t>
    </dgm:pt>
    <dgm:pt modelId="{AC17E6A2-8599-45E3-8CE3-D1FDA6656352}" type="parTrans" cxnId="{D12F751C-B1DF-4C97-8E22-D7CF3D15B95E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A71884FB-1E24-435F-942E-6698C2C9483E}" type="sibTrans" cxnId="{D12F751C-B1DF-4C97-8E22-D7CF3D15B95E}">
      <dgm:prSet/>
      <dgm:spPr/>
      <dgm:t>
        <a:bodyPr/>
        <a:lstStyle/>
        <a:p>
          <a:endParaRPr lang="en-GB" sz="2000"/>
        </a:p>
      </dgm:t>
    </dgm:pt>
    <dgm:pt modelId="{D606D5DE-D347-405E-AE47-D9B74D94773F}" type="pres">
      <dgm:prSet presAssocID="{230E7B37-77E9-41E2-B439-77615155051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7B8592B-395E-4FA0-9B4A-960E31C72384}" type="pres">
      <dgm:prSet presAssocID="{E122A779-E583-4913-A96D-E77155552131}" presName="root1" presStyleCnt="0"/>
      <dgm:spPr/>
    </dgm:pt>
    <dgm:pt modelId="{64A1D615-310C-4D78-B53C-5DCCD43DDFED}" type="pres">
      <dgm:prSet presAssocID="{E122A779-E583-4913-A96D-E77155552131}" presName="LevelOneTextNode" presStyleLbl="node0" presStyleIdx="0" presStyleCnt="1" custScaleX="130616">
        <dgm:presLayoutVars>
          <dgm:chPref val="3"/>
        </dgm:presLayoutVars>
      </dgm:prSet>
      <dgm:spPr/>
    </dgm:pt>
    <dgm:pt modelId="{F02C332D-C832-44C7-847D-D30D3B3FADC4}" type="pres">
      <dgm:prSet presAssocID="{E122A779-E583-4913-A96D-E77155552131}" presName="level2hierChild" presStyleCnt="0"/>
      <dgm:spPr/>
    </dgm:pt>
    <dgm:pt modelId="{EB25D140-8E42-4FA4-B54D-22A4BBFA49CC}" type="pres">
      <dgm:prSet presAssocID="{496D421D-DA80-42EE-B74B-113FBD4AF182}" presName="conn2-1" presStyleLbl="parChTrans1D2" presStyleIdx="0" presStyleCnt="1"/>
      <dgm:spPr/>
    </dgm:pt>
    <dgm:pt modelId="{0267CD90-1B61-4D10-B9DA-AE68D7EB445D}" type="pres">
      <dgm:prSet presAssocID="{496D421D-DA80-42EE-B74B-113FBD4AF182}" presName="connTx" presStyleLbl="parChTrans1D2" presStyleIdx="0" presStyleCnt="1"/>
      <dgm:spPr/>
    </dgm:pt>
    <dgm:pt modelId="{84F42BAD-A184-4A3B-86E4-0FAB5AFB46E0}" type="pres">
      <dgm:prSet presAssocID="{7186F72D-6B18-4893-ACBF-44E8A4C71B59}" presName="root2" presStyleCnt="0"/>
      <dgm:spPr/>
    </dgm:pt>
    <dgm:pt modelId="{5A900888-ACB2-4B60-AE90-1348B5D22359}" type="pres">
      <dgm:prSet presAssocID="{7186F72D-6B18-4893-ACBF-44E8A4C71B59}" presName="LevelTwoTextNode" presStyleLbl="node2" presStyleIdx="0" presStyleCnt="1">
        <dgm:presLayoutVars>
          <dgm:chPref val="3"/>
        </dgm:presLayoutVars>
      </dgm:prSet>
      <dgm:spPr/>
    </dgm:pt>
    <dgm:pt modelId="{846394CF-98EB-480A-A882-B5D43858B1E9}" type="pres">
      <dgm:prSet presAssocID="{7186F72D-6B18-4893-ACBF-44E8A4C71B59}" presName="level3hierChild" presStyleCnt="0"/>
      <dgm:spPr/>
    </dgm:pt>
    <dgm:pt modelId="{AA6E0CF6-05D2-4E02-9989-623134063BA9}" type="pres">
      <dgm:prSet presAssocID="{91B37A77-F567-4242-B631-4CB0E968892A}" presName="conn2-1" presStyleLbl="parChTrans1D3" presStyleIdx="0" presStyleCnt="1"/>
      <dgm:spPr/>
    </dgm:pt>
    <dgm:pt modelId="{585ACD85-075D-49D3-8B96-B76BDD5D79CE}" type="pres">
      <dgm:prSet presAssocID="{91B37A77-F567-4242-B631-4CB0E968892A}" presName="connTx" presStyleLbl="parChTrans1D3" presStyleIdx="0" presStyleCnt="1"/>
      <dgm:spPr/>
    </dgm:pt>
    <dgm:pt modelId="{C8F9567E-5CBC-4E38-B840-D3A6526FC02D}" type="pres">
      <dgm:prSet presAssocID="{CD2D170E-99D3-450E-BE7B-D6CBEA216EF9}" presName="root2" presStyleCnt="0"/>
      <dgm:spPr/>
    </dgm:pt>
    <dgm:pt modelId="{B35C89BE-6C09-484B-ACE8-2F78173CED24}" type="pres">
      <dgm:prSet presAssocID="{CD2D170E-99D3-450E-BE7B-D6CBEA216EF9}" presName="LevelTwoTextNode" presStyleLbl="node3" presStyleIdx="0" presStyleCnt="1">
        <dgm:presLayoutVars>
          <dgm:chPref val="3"/>
        </dgm:presLayoutVars>
      </dgm:prSet>
      <dgm:spPr/>
    </dgm:pt>
    <dgm:pt modelId="{ECC778D2-2EA1-4E24-B5CA-67984F03C3D4}" type="pres">
      <dgm:prSet presAssocID="{CD2D170E-99D3-450E-BE7B-D6CBEA216EF9}" presName="level3hierChild" presStyleCnt="0"/>
      <dgm:spPr/>
    </dgm:pt>
    <dgm:pt modelId="{7938619D-32B6-4D4C-9753-C417CD10486F}" type="pres">
      <dgm:prSet presAssocID="{B515ACDB-24D8-4A2E-9DA6-0CF497A19710}" presName="conn2-1" presStyleLbl="parChTrans1D4" presStyleIdx="0" presStyleCnt="4"/>
      <dgm:spPr/>
    </dgm:pt>
    <dgm:pt modelId="{0006FBEE-D366-4A1A-A1D7-68C8F57FCDAF}" type="pres">
      <dgm:prSet presAssocID="{B515ACDB-24D8-4A2E-9DA6-0CF497A19710}" presName="connTx" presStyleLbl="parChTrans1D4" presStyleIdx="0" presStyleCnt="4"/>
      <dgm:spPr/>
    </dgm:pt>
    <dgm:pt modelId="{34094CD6-0809-43C3-A414-291B45AD03D7}" type="pres">
      <dgm:prSet presAssocID="{F8459214-40E4-483F-8C17-75609EB5E770}" presName="root2" presStyleCnt="0"/>
      <dgm:spPr/>
    </dgm:pt>
    <dgm:pt modelId="{DFF3D7E0-45BA-46AA-919F-3A94454AFAE3}" type="pres">
      <dgm:prSet presAssocID="{F8459214-40E4-483F-8C17-75609EB5E770}" presName="LevelTwoTextNode" presStyleLbl="node4" presStyleIdx="0" presStyleCnt="4">
        <dgm:presLayoutVars>
          <dgm:chPref val="3"/>
        </dgm:presLayoutVars>
      </dgm:prSet>
      <dgm:spPr/>
    </dgm:pt>
    <dgm:pt modelId="{14CF667F-6305-4549-A807-5594682772B6}" type="pres">
      <dgm:prSet presAssocID="{F8459214-40E4-483F-8C17-75609EB5E770}" presName="level3hierChild" presStyleCnt="0"/>
      <dgm:spPr/>
    </dgm:pt>
    <dgm:pt modelId="{94084414-8CD0-4D0E-AF7F-2F6679890F27}" type="pres">
      <dgm:prSet presAssocID="{AC17E6A2-8599-45E3-8CE3-D1FDA6656352}" presName="conn2-1" presStyleLbl="parChTrans1D4" presStyleIdx="1" presStyleCnt="4"/>
      <dgm:spPr/>
    </dgm:pt>
    <dgm:pt modelId="{D5D88428-D8CA-4DF3-A028-9825A53B1CF4}" type="pres">
      <dgm:prSet presAssocID="{AC17E6A2-8599-45E3-8CE3-D1FDA6656352}" presName="connTx" presStyleLbl="parChTrans1D4" presStyleIdx="1" presStyleCnt="4"/>
      <dgm:spPr/>
    </dgm:pt>
    <dgm:pt modelId="{313CF61E-2453-4C3F-83A1-DFF4760FF4BB}" type="pres">
      <dgm:prSet presAssocID="{FA47B03B-BC89-48D7-B918-724E1F629510}" presName="root2" presStyleCnt="0"/>
      <dgm:spPr/>
    </dgm:pt>
    <dgm:pt modelId="{F64A6704-B60A-4D89-9323-E0C95B2B28B9}" type="pres">
      <dgm:prSet presAssocID="{FA47B03B-BC89-48D7-B918-724E1F629510}" presName="LevelTwoTextNode" presStyleLbl="node4" presStyleIdx="1" presStyleCnt="4">
        <dgm:presLayoutVars>
          <dgm:chPref val="3"/>
        </dgm:presLayoutVars>
      </dgm:prSet>
      <dgm:spPr/>
    </dgm:pt>
    <dgm:pt modelId="{F74455F8-BC21-4E32-A784-CDCF1FFD28B4}" type="pres">
      <dgm:prSet presAssocID="{FA47B03B-BC89-48D7-B918-724E1F629510}" presName="level3hierChild" presStyleCnt="0"/>
      <dgm:spPr/>
    </dgm:pt>
    <dgm:pt modelId="{36643624-5078-45F8-8759-A3BC302ABF59}" type="pres">
      <dgm:prSet presAssocID="{7B8E441A-DD8D-4BF5-A615-1E0094EF8BFD}" presName="conn2-1" presStyleLbl="parChTrans1D4" presStyleIdx="2" presStyleCnt="4"/>
      <dgm:spPr/>
    </dgm:pt>
    <dgm:pt modelId="{437732A5-8695-40CA-94C8-2A795FF03B7A}" type="pres">
      <dgm:prSet presAssocID="{7B8E441A-DD8D-4BF5-A615-1E0094EF8BFD}" presName="connTx" presStyleLbl="parChTrans1D4" presStyleIdx="2" presStyleCnt="4"/>
      <dgm:spPr/>
    </dgm:pt>
    <dgm:pt modelId="{D7D55050-41CE-4190-9CA7-242E98B9516B}" type="pres">
      <dgm:prSet presAssocID="{D84EBD6E-A994-496D-9520-856CDA24FF85}" presName="root2" presStyleCnt="0"/>
      <dgm:spPr/>
    </dgm:pt>
    <dgm:pt modelId="{FB02E5F4-5E32-4F1D-840B-A26F2E348BBE}" type="pres">
      <dgm:prSet presAssocID="{D84EBD6E-A994-496D-9520-856CDA24FF85}" presName="LevelTwoTextNode" presStyleLbl="node4" presStyleIdx="2" presStyleCnt="4">
        <dgm:presLayoutVars>
          <dgm:chPref val="3"/>
        </dgm:presLayoutVars>
      </dgm:prSet>
      <dgm:spPr/>
    </dgm:pt>
    <dgm:pt modelId="{70136324-DEED-4A32-AB28-9F7F96247D4B}" type="pres">
      <dgm:prSet presAssocID="{D84EBD6E-A994-496D-9520-856CDA24FF85}" presName="level3hierChild" presStyleCnt="0"/>
      <dgm:spPr/>
    </dgm:pt>
    <dgm:pt modelId="{0D2951AD-DE6F-4793-B52B-EC39F2506B39}" type="pres">
      <dgm:prSet presAssocID="{354B92F9-C185-4A91-8578-3641680C1F5D}" presName="conn2-1" presStyleLbl="parChTrans1D4" presStyleIdx="3" presStyleCnt="4"/>
      <dgm:spPr/>
    </dgm:pt>
    <dgm:pt modelId="{F029E50C-879D-4AED-B638-AEA7D2A71841}" type="pres">
      <dgm:prSet presAssocID="{354B92F9-C185-4A91-8578-3641680C1F5D}" presName="connTx" presStyleLbl="parChTrans1D4" presStyleIdx="3" presStyleCnt="4"/>
      <dgm:spPr/>
    </dgm:pt>
    <dgm:pt modelId="{05A2FC96-1544-4189-923B-F3B219AB0C2F}" type="pres">
      <dgm:prSet presAssocID="{08AB59E2-8877-4004-9106-CB30B1639FC0}" presName="root2" presStyleCnt="0"/>
      <dgm:spPr/>
    </dgm:pt>
    <dgm:pt modelId="{4890C72C-910B-416A-B7D4-F663D40E319A}" type="pres">
      <dgm:prSet presAssocID="{08AB59E2-8877-4004-9106-CB30B1639FC0}" presName="LevelTwoTextNode" presStyleLbl="node4" presStyleIdx="3" presStyleCnt="4">
        <dgm:presLayoutVars>
          <dgm:chPref val="3"/>
        </dgm:presLayoutVars>
      </dgm:prSet>
      <dgm:spPr/>
    </dgm:pt>
    <dgm:pt modelId="{58D758B2-5933-4A19-A582-60E69DF9E351}" type="pres">
      <dgm:prSet presAssocID="{08AB59E2-8877-4004-9106-CB30B1639FC0}" presName="level3hierChild" presStyleCnt="0"/>
      <dgm:spPr/>
    </dgm:pt>
  </dgm:ptLst>
  <dgm:cxnLst>
    <dgm:cxn modelId="{830ABF08-C497-40B0-A62A-F9896D2381F0}" type="presOf" srcId="{CD2D170E-99D3-450E-BE7B-D6CBEA216EF9}" destId="{B35C89BE-6C09-484B-ACE8-2F78173CED24}" srcOrd="0" destOrd="0" presId="urn:microsoft.com/office/officeart/2005/8/layout/hierarchy2"/>
    <dgm:cxn modelId="{7A8D2614-2007-4F4E-AD41-30F1972B5E4C}" type="presOf" srcId="{B515ACDB-24D8-4A2E-9DA6-0CF497A19710}" destId="{7938619D-32B6-4D4C-9753-C417CD10486F}" srcOrd="0" destOrd="0" presId="urn:microsoft.com/office/officeart/2005/8/layout/hierarchy2"/>
    <dgm:cxn modelId="{D12F751C-B1DF-4C97-8E22-D7CF3D15B95E}" srcId="{F8459214-40E4-483F-8C17-75609EB5E770}" destId="{FA47B03B-BC89-48D7-B918-724E1F629510}" srcOrd="0" destOrd="0" parTransId="{AC17E6A2-8599-45E3-8CE3-D1FDA6656352}" sibTransId="{A71884FB-1E24-435F-942E-6698C2C9483E}"/>
    <dgm:cxn modelId="{1050E61D-4981-47DF-83CC-B0374318C9C6}" type="presOf" srcId="{354B92F9-C185-4A91-8578-3641680C1F5D}" destId="{F029E50C-879D-4AED-B638-AEA7D2A71841}" srcOrd="1" destOrd="0" presId="urn:microsoft.com/office/officeart/2005/8/layout/hierarchy2"/>
    <dgm:cxn modelId="{01F35C1F-D3B1-4E37-9A48-C187FF5B1965}" srcId="{230E7B37-77E9-41E2-B439-77615155051C}" destId="{E122A779-E583-4913-A96D-E77155552131}" srcOrd="0" destOrd="0" parTransId="{2829617F-D14B-46DA-A7E3-1D4E9C591FF0}" sibTransId="{88BB5F44-CA31-4EFD-972F-E41EFED9FF17}"/>
    <dgm:cxn modelId="{35494430-7759-4559-936D-D419450808E7}" type="presOf" srcId="{91B37A77-F567-4242-B631-4CB0E968892A}" destId="{585ACD85-075D-49D3-8B96-B76BDD5D79CE}" srcOrd="1" destOrd="0" presId="urn:microsoft.com/office/officeart/2005/8/layout/hierarchy2"/>
    <dgm:cxn modelId="{F73B0E5D-7E28-4829-9EDF-BE3402A1C3F4}" srcId="{CD2D170E-99D3-450E-BE7B-D6CBEA216EF9}" destId="{F8459214-40E4-483F-8C17-75609EB5E770}" srcOrd="0" destOrd="0" parTransId="{B515ACDB-24D8-4A2E-9DA6-0CF497A19710}" sibTransId="{082A8E5E-4449-4A06-89BB-42E7FE8C7E76}"/>
    <dgm:cxn modelId="{5B50FA64-87EA-4449-BE2D-27E75DAEE56D}" type="presOf" srcId="{B515ACDB-24D8-4A2E-9DA6-0CF497A19710}" destId="{0006FBEE-D366-4A1A-A1D7-68C8F57FCDAF}" srcOrd="1" destOrd="0" presId="urn:microsoft.com/office/officeart/2005/8/layout/hierarchy2"/>
    <dgm:cxn modelId="{CD51B945-A2F5-4EA5-85D9-5BD76DABF35F}" type="presOf" srcId="{AC17E6A2-8599-45E3-8CE3-D1FDA6656352}" destId="{D5D88428-D8CA-4DF3-A028-9825A53B1CF4}" srcOrd="1" destOrd="0" presId="urn:microsoft.com/office/officeart/2005/8/layout/hierarchy2"/>
    <dgm:cxn modelId="{115C504D-7AD8-4761-A56E-41E7ED259173}" srcId="{CD2D170E-99D3-450E-BE7B-D6CBEA216EF9}" destId="{D84EBD6E-A994-496D-9520-856CDA24FF85}" srcOrd="1" destOrd="0" parTransId="{7B8E441A-DD8D-4BF5-A615-1E0094EF8BFD}" sibTransId="{E28DA398-36B9-472F-9099-65F91D16663F}"/>
    <dgm:cxn modelId="{CD1C8A70-1CF8-4A9C-A94B-1CF3844DA18D}" type="presOf" srcId="{496D421D-DA80-42EE-B74B-113FBD4AF182}" destId="{0267CD90-1B61-4D10-B9DA-AE68D7EB445D}" srcOrd="1" destOrd="0" presId="urn:microsoft.com/office/officeart/2005/8/layout/hierarchy2"/>
    <dgm:cxn modelId="{3D324553-9F53-4B97-8E6C-54F01541FDBA}" srcId="{E122A779-E583-4913-A96D-E77155552131}" destId="{7186F72D-6B18-4893-ACBF-44E8A4C71B59}" srcOrd="0" destOrd="0" parTransId="{496D421D-DA80-42EE-B74B-113FBD4AF182}" sibTransId="{F23017A3-DD68-4AB8-BCF7-31E9A245AB75}"/>
    <dgm:cxn modelId="{C2B1BF74-E9C6-4837-BBCA-27027BE9BA4E}" type="presOf" srcId="{7186F72D-6B18-4893-ACBF-44E8A4C71B59}" destId="{5A900888-ACB2-4B60-AE90-1348B5D22359}" srcOrd="0" destOrd="0" presId="urn:microsoft.com/office/officeart/2005/8/layout/hierarchy2"/>
    <dgm:cxn modelId="{566FFC74-100D-4E43-B470-E72B9D0591F7}" type="presOf" srcId="{7B8E441A-DD8D-4BF5-A615-1E0094EF8BFD}" destId="{36643624-5078-45F8-8759-A3BC302ABF59}" srcOrd="0" destOrd="0" presId="urn:microsoft.com/office/officeart/2005/8/layout/hierarchy2"/>
    <dgm:cxn modelId="{F28DC775-3877-4761-83CD-B60FB3536E0A}" type="presOf" srcId="{496D421D-DA80-42EE-B74B-113FBD4AF182}" destId="{EB25D140-8E42-4FA4-B54D-22A4BBFA49CC}" srcOrd="0" destOrd="0" presId="urn:microsoft.com/office/officeart/2005/8/layout/hierarchy2"/>
    <dgm:cxn modelId="{30E65356-AE6C-4C70-8E51-EAB76B3CC227}" type="presOf" srcId="{230E7B37-77E9-41E2-B439-77615155051C}" destId="{D606D5DE-D347-405E-AE47-D9B74D94773F}" srcOrd="0" destOrd="0" presId="urn:microsoft.com/office/officeart/2005/8/layout/hierarchy2"/>
    <dgm:cxn modelId="{3A471A58-CFCD-440B-B51E-962A5611A3AE}" srcId="{7186F72D-6B18-4893-ACBF-44E8A4C71B59}" destId="{CD2D170E-99D3-450E-BE7B-D6CBEA216EF9}" srcOrd="0" destOrd="0" parTransId="{91B37A77-F567-4242-B631-4CB0E968892A}" sibTransId="{EFEFD13D-C5B7-484E-A62E-CD9AAF0CBA9C}"/>
    <dgm:cxn modelId="{678DE18D-BA6C-4B76-B956-D1FF31EB49D6}" type="presOf" srcId="{91B37A77-F567-4242-B631-4CB0E968892A}" destId="{AA6E0CF6-05D2-4E02-9989-623134063BA9}" srcOrd="0" destOrd="0" presId="urn:microsoft.com/office/officeart/2005/8/layout/hierarchy2"/>
    <dgm:cxn modelId="{C05B148F-57BA-40EA-90E5-78DBDCF29F20}" type="presOf" srcId="{354B92F9-C185-4A91-8578-3641680C1F5D}" destId="{0D2951AD-DE6F-4793-B52B-EC39F2506B39}" srcOrd="0" destOrd="0" presId="urn:microsoft.com/office/officeart/2005/8/layout/hierarchy2"/>
    <dgm:cxn modelId="{29E9BFA7-3230-4DA2-A404-DFB580E85DAE}" type="presOf" srcId="{7B8E441A-DD8D-4BF5-A615-1E0094EF8BFD}" destId="{437732A5-8695-40CA-94C8-2A795FF03B7A}" srcOrd="1" destOrd="0" presId="urn:microsoft.com/office/officeart/2005/8/layout/hierarchy2"/>
    <dgm:cxn modelId="{36F122B5-D55A-4C21-AF60-618F1D99362A}" type="presOf" srcId="{F8459214-40E4-483F-8C17-75609EB5E770}" destId="{DFF3D7E0-45BA-46AA-919F-3A94454AFAE3}" srcOrd="0" destOrd="0" presId="urn:microsoft.com/office/officeart/2005/8/layout/hierarchy2"/>
    <dgm:cxn modelId="{BE92CBCB-5064-4DC6-AC1C-7B9554C5D45C}" type="presOf" srcId="{D84EBD6E-A994-496D-9520-856CDA24FF85}" destId="{FB02E5F4-5E32-4F1D-840B-A26F2E348BBE}" srcOrd="0" destOrd="0" presId="urn:microsoft.com/office/officeart/2005/8/layout/hierarchy2"/>
    <dgm:cxn modelId="{D33070CE-F113-4F82-9E94-EA91ED953471}" type="presOf" srcId="{FA47B03B-BC89-48D7-B918-724E1F629510}" destId="{F64A6704-B60A-4D89-9323-E0C95B2B28B9}" srcOrd="0" destOrd="0" presId="urn:microsoft.com/office/officeart/2005/8/layout/hierarchy2"/>
    <dgm:cxn modelId="{4A1ED0CE-C6A9-465B-8B70-F54ED7A0036F}" type="presOf" srcId="{E122A779-E583-4913-A96D-E77155552131}" destId="{64A1D615-310C-4D78-B53C-5DCCD43DDFED}" srcOrd="0" destOrd="0" presId="urn:microsoft.com/office/officeart/2005/8/layout/hierarchy2"/>
    <dgm:cxn modelId="{18063CE9-2AA7-42DE-94D8-D355FD142971}" type="presOf" srcId="{08AB59E2-8877-4004-9106-CB30B1639FC0}" destId="{4890C72C-910B-416A-B7D4-F663D40E319A}" srcOrd="0" destOrd="0" presId="urn:microsoft.com/office/officeart/2005/8/layout/hierarchy2"/>
    <dgm:cxn modelId="{397C89F4-8838-4EBA-9521-22FAADDCE726}" srcId="{D84EBD6E-A994-496D-9520-856CDA24FF85}" destId="{08AB59E2-8877-4004-9106-CB30B1639FC0}" srcOrd="0" destOrd="0" parTransId="{354B92F9-C185-4A91-8578-3641680C1F5D}" sibTransId="{073C1366-935F-4CCA-8F20-5726F632B0B2}"/>
    <dgm:cxn modelId="{F6D5A7FA-DAFF-4A37-9D1A-704649F68E29}" type="presOf" srcId="{AC17E6A2-8599-45E3-8CE3-D1FDA6656352}" destId="{94084414-8CD0-4D0E-AF7F-2F6679890F27}" srcOrd="0" destOrd="0" presId="urn:microsoft.com/office/officeart/2005/8/layout/hierarchy2"/>
    <dgm:cxn modelId="{9FF9A08C-A49D-44B5-AD5B-4B7F9501A75E}" type="presParOf" srcId="{D606D5DE-D347-405E-AE47-D9B74D94773F}" destId="{E7B8592B-395E-4FA0-9B4A-960E31C72384}" srcOrd="0" destOrd="0" presId="urn:microsoft.com/office/officeart/2005/8/layout/hierarchy2"/>
    <dgm:cxn modelId="{D1BA148F-4300-49E5-9CA0-DCD39D7FAD02}" type="presParOf" srcId="{E7B8592B-395E-4FA0-9B4A-960E31C72384}" destId="{64A1D615-310C-4D78-B53C-5DCCD43DDFED}" srcOrd="0" destOrd="0" presId="urn:microsoft.com/office/officeart/2005/8/layout/hierarchy2"/>
    <dgm:cxn modelId="{2685FBD6-1029-4B92-ADD2-66C64B565440}" type="presParOf" srcId="{E7B8592B-395E-4FA0-9B4A-960E31C72384}" destId="{F02C332D-C832-44C7-847D-D30D3B3FADC4}" srcOrd="1" destOrd="0" presId="urn:microsoft.com/office/officeart/2005/8/layout/hierarchy2"/>
    <dgm:cxn modelId="{DC15B902-C140-4273-B661-819FAE19D2A6}" type="presParOf" srcId="{F02C332D-C832-44C7-847D-D30D3B3FADC4}" destId="{EB25D140-8E42-4FA4-B54D-22A4BBFA49CC}" srcOrd="0" destOrd="0" presId="urn:microsoft.com/office/officeart/2005/8/layout/hierarchy2"/>
    <dgm:cxn modelId="{2707570B-8329-41A6-8D16-1D180E767B70}" type="presParOf" srcId="{EB25D140-8E42-4FA4-B54D-22A4BBFA49CC}" destId="{0267CD90-1B61-4D10-B9DA-AE68D7EB445D}" srcOrd="0" destOrd="0" presId="urn:microsoft.com/office/officeart/2005/8/layout/hierarchy2"/>
    <dgm:cxn modelId="{CDE63608-82CB-4728-B19F-CC54208ABE7A}" type="presParOf" srcId="{F02C332D-C832-44C7-847D-D30D3B3FADC4}" destId="{84F42BAD-A184-4A3B-86E4-0FAB5AFB46E0}" srcOrd="1" destOrd="0" presId="urn:microsoft.com/office/officeart/2005/8/layout/hierarchy2"/>
    <dgm:cxn modelId="{25E3B95C-943C-4D19-8E8B-C4A0E26538F4}" type="presParOf" srcId="{84F42BAD-A184-4A3B-86E4-0FAB5AFB46E0}" destId="{5A900888-ACB2-4B60-AE90-1348B5D22359}" srcOrd="0" destOrd="0" presId="urn:microsoft.com/office/officeart/2005/8/layout/hierarchy2"/>
    <dgm:cxn modelId="{8060F0FC-30E5-4767-93DD-49E025C10C79}" type="presParOf" srcId="{84F42BAD-A184-4A3B-86E4-0FAB5AFB46E0}" destId="{846394CF-98EB-480A-A882-B5D43858B1E9}" srcOrd="1" destOrd="0" presId="urn:microsoft.com/office/officeart/2005/8/layout/hierarchy2"/>
    <dgm:cxn modelId="{F3C060CB-2CA2-48B1-9EEA-DA1923FB2ABE}" type="presParOf" srcId="{846394CF-98EB-480A-A882-B5D43858B1E9}" destId="{AA6E0CF6-05D2-4E02-9989-623134063BA9}" srcOrd="0" destOrd="0" presId="urn:microsoft.com/office/officeart/2005/8/layout/hierarchy2"/>
    <dgm:cxn modelId="{AA6E4323-917C-4462-B2A3-2248C1CBABBE}" type="presParOf" srcId="{AA6E0CF6-05D2-4E02-9989-623134063BA9}" destId="{585ACD85-075D-49D3-8B96-B76BDD5D79CE}" srcOrd="0" destOrd="0" presId="urn:microsoft.com/office/officeart/2005/8/layout/hierarchy2"/>
    <dgm:cxn modelId="{36F2BC06-3A7A-42A9-ABA0-E1C1C2129775}" type="presParOf" srcId="{846394CF-98EB-480A-A882-B5D43858B1E9}" destId="{C8F9567E-5CBC-4E38-B840-D3A6526FC02D}" srcOrd="1" destOrd="0" presId="urn:microsoft.com/office/officeart/2005/8/layout/hierarchy2"/>
    <dgm:cxn modelId="{999DF8DC-B9D7-45E7-8995-26EC368F4829}" type="presParOf" srcId="{C8F9567E-5CBC-4E38-B840-D3A6526FC02D}" destId="{B35C89BE-6C09-484B-ACE8-2F78173CED24}" srcOrd="0" destOrd="0" presId="urn:microsoft.com/office/officeart/2005/8/layout/hierarchy2"/>
    <dgm:cxn modelId="{3D88339B-45DE-437B-8B4F-92A248403341}" type="presParOf" srcId="{C8F9567E-5CBC-4E38-B840-D3A6526FC02D}" destId="{ECC778D2-2EA1-4E24-B5CA-67984F03C3D4}" srcOrd="1" destOrd="0" presId="urn:microsoft.com/office/officeart/2005/8/layout/hierarchy2"/>
    <dgm:cxn modelId="{0728CC05-A867-4730-ACFE-8375A47A1980}" type="presParOf" srcId="{ECC778D2-2EA1-4E24-B5CA-67984F03C3D4}" destId="{7938619D-32B6-4D4C-9753-C417CD10486F}" srcOrd="0" destOrd="0" presId="urn:microsoft.com/office/officeart/2005/8/layout/hierarchy2"/>
    <dgm:cxn modelId="{9CB8D39B-FCC9-456F-B743-D31806036C12}" type="presParOf" srcId="{7938619D-32B6-4D4C-9753-C417CD10486F}" destId="{0006FBEE-D366-4A1A-A1D7-68C8F57FCDAF}" srcOrd="0" destOrd="0" presId="urn:microsoft.com/office/officeart/2005/8/layout/hierarchy2"/>
    <dgm:cxn modelId="{3D2483DE-567A-44C3-A9C9-E859B54438F9}" type="presParOf" srcId="{ECC778D2-2EA1-4E24-B5CA-67984F03C3D4}" destId="{34094CD6-0809-43C3-A414-291B45AD03D7}" srcOrd="1" destOrd="0" presId="urn:microsoft.com/office/officeart/2005/8/layout/hierarchy2"/>
    <dgm:cxn modelId="{6F7DDC3F-D989-4466-9CE3-B9602A5040A2}" type="presParOf" srcId="{34094CD6-0809-43C3-A414-291B45AD03D7}" destId="{DFF3D7E0-45BA-46AA-919F-3A94454AFAE3}" srcOrd="0" destOrd="0" presId="urn:microsoft.com/office/officeart/2005/8/layout/hierarchy2"/>
    <dgm:cxn modelId="{D0CEE7E9-C7A9-4E5E-9D01-254A96DF46AE}" type="presParOf" srcId="{34094CD6-0809-43C3-A414-291B45AD03D7}" destId="{14CF667F-6305-4549-A807-5594682772B6}" srcOrd="1" destOrd="0" presId="urn:microsoft.com/office/officeart/2005/8/layout/hierarchy2"/>
    <dgm:cxn modelId="{936D670B-6E22-4FFD-954B-9D590BC1CBEF}" type="presParOf" srcId="{14CF667F-6305-4549-A807-5594682772B6}" destId="{94084414-8CD0-4D0E-AF7F-2F6679890F27}" srcOrd="0" destOrd="0" presId="urn:microsoft.com/office/officeart/2005/8/layout/hierarchy2"/>
    <dgm:cxn modelId="{E05382E9-D851-4092-B2FB-32DFB51D202F}" type="presParOf" srcId="{94084414-8CD0-4D0E-AF7F-2F6679890F27}" destId="{D5D88428-D8CA-4DF3-A028-9825A53B1CF4}" srcOrd="0" destOrd="0" presId="urn:microsoft.com/office/officeart/2005/8/layout/hierarchy2"/>
    <dgm:cxn modelId="{19608F0D-FE51-44CB-B405-D632A1C5C73C}" type="presParOf" srcId="{14CF667F-6305-4549-A807-5594682772B6}" destId="{313CF61E-2453-4C3F-83A1-DFF4760FF4BB}" srcOrd="1" destOrd="0" presId="urn:microsoft.com/office/officeart/2005/8/layout/hierarchy2"/>
    <dgm:cxn modelId="{0086AEE9-07F8-4846-9FFA-679A8DAA7EB1}" type="presParOf" srcId="{313CF61E-2453-4C3F-83A1-DFF4760FF4BB}" destId="{F64A6704-B60A-4D89-9323-E0C95B2B28B9}" srcOrd="0" destOrd="0" presId="urn:microsoft.com/office/officeart/2005/8/layout/hierarchy2"/>
    <dgm:cxn modelId="{6ED2AA68-AA9E-4181-930C-3488837297B4}" type="presParOf" srcId="{313CF61E-2453-4C3F-83A1-DFF4760FF4BB}" destId="{F74455F8-BC21-4E32-A784-CDCF1FFD28B4}" srcOrd="1" destOrd="0" presId="urn:microsoft.com/office/officeart/2005/8/layout/hierarchy2"/>
    <dgm:cxn modelId="{7FFDD986-FCA0-4C69-9945-2A9D16270AD0}" type="presParOf" srcId="{ECC778D2-2EA1-4E24-B5CA-67984F03C3D4}" destId="{36643624-5078-45F8-8759-A3BC302ABF59}" srcOrd="2" destOrd="0" presId="urn:microsoft.com/office/officeart/2005/8/layout/hierarchy2"/>
    <dgm:cxn modelId="{D73506BC-A0AC-4C57-AD7E-D3D78495476D}" type="presParOf" srcId="{36643624-5078-45F8-8759-A3BC302ABF59}" destId="{437732A5-8695-40CA-94C8-2A795FF03B7A}" srcOrd="0" destOrd="0" presId="urn:microsoft.com/office/officeart/2005/8/layout/hierarchy2"/>
    <dgm:cxn modelId="{F0583297-656C-4E06-9154-D45DC85606F7}" type="presParOf" srcId="{ECC778D2-2EA1-4E24-B5CA-67984F03C3D4}" destId="{D7D55050-41CE-4190-9CA7-242E98B9516B}" srcOrd="3" destOrd="0" presId="urn:microsoft.com/office/officeart/2005/8/layout/hierarchy2"/>
    <dgm:cxn modelId="{7881A52C-D485-4370-9685-7518319519BC}" type="presParOf" srcId="{D7D55050-41CE-4190-9CA7-242E98B9516B}" destId="{FB02E5F4-5E32-4F1D-840B-A26F2E348BBE}" srcOrd="0" destOrd="0" presId="urn:microsoft.com/office/officeart/2005/8/layout/hierarchy2"/>
    <dgm:cxn modelId="{8736D590-80AE-4263-9F0C-98B75674612A}" type="presParOf" srcId="{D7D55050-41CE-4190-9CA7-242E98B9516B}" destId="{70136324-DEED-4A32-AB28-9F7F96247D4B}" srcOrd="1" destOrd="0" presId="urn:microsoft.com/office/officeart/2005/8/layout/hierarchy2"/>
    <dgm:cxn modelId="{CADFC236-97AE-4FC8-B552-27CE3BFD8BD4}" type="presParOf" srcId="{70136324-DEED-4A32-AB28-9F7F96247D4B}" destId="{0D2951AD-DE6F-4793-B52B-EC39F2506B39}" srcOrd="0" destOrd="0" presId="urn:microsoft.com/office/officeart/2005/8/layout/hierarchy2"/>
    <dgm:cxn modelId="{44DDBBB3-B7B4-4C43-8E0D-83909063E530}" type="presParOf" srcId="{0D2951AD-DE6F-4793-B52B-EC39F2506B39}" destId="{F029E50C-879D-4AED-B638-AEA7D2A71841}" srcOrd="0" destOrd="0" presId="urn:microsoft.com/office/officeart/2005/8/layout/hierarchy2"/>
    <dgm:cxn modelId="{D4F8AC8A-734B-4ADB-B647-B818CA1634FD}" type="presParOf" srcId="{70136324-DEED-4A32-AB28-9F7F96247D4B}" destId="{05A2FC96-1544-4189-923B-F3B219AB0C2F}" srcOrd="1" destOrd="0" presId="urn:microsoft.com/office/officeart/2005/8/layout/hierarchy2"/>
    <dgm:cxn modelId="{025E773E-AF2B-4970-82E4-8953DF88FA65}" type="presParOf" srcId="{05A2FC96-1544-4189-923B-F3B219AB0C2F}" destId="{4890C72C-910B-416A-B7D4-F663D40E319A}" srcOrd="0" destOrd="0" presId="urn:microsoft.com/office/officeart/2005/8/layout/hierarchy2"/>
    <dgm:cxn modelId="{FCF348E8-8040-4764-BE52-38A864FFF8B7}" type="presParOf" srcId="{05A2FC96-1544-4189-923B-F3B219AB0C2F}" destId="{58D758B2-5933-4A19-A582-60E69DF9E351}" srcOrd="1" destOrd="0" presId="urn:microsoft.com/office/officeart/2005/8/layout/hierarchy2"/>
  </dgm:cxnLst>
  <dgm:bg>
    <a:noFill/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E7B37-77E9-41E2-B439-77615155051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22A779-E583-4913-A96D-E77155552131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999 call</a:t>
          </a:r>
        </a:p>
      </dgm:t>
    </dgm:pt>
    <dgm:pt modelId="{2829617F-D14B-46DA-A7E3-1D4E9C591FF0}" type="parTrans" cxnId="{01F35C1F-D3B1-4E37-9A48-C187FF5B1965}">
      <dgm:prSet/>
      <dgm:spPr/>
      <dgm:t>
        <a:bodyPr/>
        <a:lstStyle/>
        <a:p>
          <a:endParaRPr lang="en-GB" sz="2000"/>
        </a:p>
      </dgm:t>
    </dgm:pt>
    <dgm:pt modelId="{88BB5F44-CA31-4EFD-972F-E41EFED9FF17}" type="sibTrans" cxnId="{01F35C1F-D3B1-4E37-9A48-C187FF5B1965}">
      <dgm:prSet/>
      <dgm:spPr/>
      <dgm:t>
        <a:bodyPr/>
        <a:lstStyle/>
        <a:p>
          <a:endParaRPr lang="en-GB" sz="2000"/>
        </a:p>
      </dgm:t>
    </dgm:pt>
    <dgm:pt modelId="{CD2D170E-99D3-450E-BE7B-D6CBEA216EF9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Rapid Clinical Screening</a:t>
          </a:r>
        </a:p>
      </dgm:t>
    </dgm:pt>
    <dgm:pt modelId="{91B37A77-F567-4242-B631-4CB0E968892A}" type="parTrans" cxnId="{3A471A58-CFCD-440B-B51E-962A5611A3AE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EFEFD13D-C5B7-484E-A62E-CD9AAF0CBA9C}" type="sibTrans" cxnId="{3A471A58-CFCD-440B-B51E-962A5611A3AE}">
      <dgm:prSet/>
      <dgm:spPr/>
      <dgm:t>
        <a:bodyPr/>
        <a:lstStyle/>
        <a:p>
          <a:endParaRPr lang="en-GB" sz="2000"/>
        </a:p>
      </dgm:t>
    </dgm:pt>
    <dgm:pt modelId="{F8459214-40E4-483F-8C17-75609EB5E770}">
      <dgm:prSet phldrT="[Text]"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Immediate or planned dispatch</a:t>
          </a:r>
        </a:p>
      </dgm:t>
    </dgm:pt>
    <dgm:pt modelId="{B515ACDB-24D8-4A2E-9DA6-0CF497A19710}" type="parTrans" cxnId="{F73B0E5D-7E28-4829-9EDF-BE3402A1C3F4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082A8E5E-4449-4A06-89BB-42E7FE8C7E76}" type="sibTrans" cxnId="{F73B0E5D-7E28-4829-9EDF-BE3402A1C3F4}">
      <dgm:prSet/>
      <dgm:spPr/>
      <dgm:t>
        <a:bodyPr/>
        <a:lstStyle/>
        <a:p>
          <a:endParaRPr lang="en-GB" sz="2000"/>
        </a:p>
      </dgm:t>
    </dgm:pt>
    <dgm:pt modelId="{D84EBD6E-A994-496D-9520-856CDA24FF85}">
      <dgm:prSet custT="1"/>
      <dgm:spPr>
        <a:solidFill>
          <a:srgbClr val="007749"/>
        </a:solidFill>
      </dgm:spPr>
      <dgm:t>
        <a:bodyPr/>
        <a:lstStyle/>
        <a:p>
          <a:r>
            <a:rPr lang="en-GB" sz="1400" dirty="0"/>
            <a:t>Remote Clinical Assessment</a:t>
          </a:r>
        </a:p>
      </dgm:t>
    </dgm:pt>
    <dgm:pt modelId="{7B8E441A-DD8D-4BF5-A615-1E0094EF8BFD}" type="parTrans" cxnId="{115C504D-7AD8-4761-A56E-41E7ED259173}">
      <dgm:prSet custT="1"/>
      <dgm:spPr>
        <a:ln>
          <a:solidFill>
            <a:srgbClr val="007749"/>
          </a:solidFill>
        </a:ln>
      </dgm:spPr>
      <dgm:t>
        <a:bodyPr/>
        <a:lstStyle/>
        <a:p>
          <a:endParaRPr lang="en-GB" sz="600"/>
        </a:p>
      </dgm:t>
    </dgm:pt>
    <dgm:pt modelId="{E28DA398-36B9-472F-9099-65F91D16663F}" type="sibTrans" cxnId="{115C504D-7AD8-4761-A56E-41E7ED259173}">
      <dgm:prSet/>
      <dgm:spPr/>
      <dgm:t>
        <a:bodyPr/>
        <a:lstStyle/>
        <a:p>
          <a:endParaRPr lang="en-GB" sz="2000"/>
        </a:p>
      </dgm:t>
    </dgm:pt>
    <dgm:pt modelId="{7F7544CC-7888-4DB8-B1C4-DB1BD1F48C1E}">
      <dgm:prSet custT="1"/>
      <dgm:spPr>
        <a:solidFill>
          <a:srgbClr val="007749"/>
        </a:solidFill>
      </dgm:spPr>
      <dgm:t>
        <a:bodyPr/>
        <a:lstStyle/>
        <a:p>
          <a:r>
            <a:rPr lang="en-GB" sz="1600" dirty="0"/>
            <a:t>Close / refer / face to face</a:t>
          </a:r>
        </a:p>
      </dgm:t>
    </dgm:pt>
    <dgm:pt modelId="{BF733DDE-354E-484B-8A7B-0508998397F3}" type="parTrans" cxnId="{9B0C24FC-1061-46CD-BA5B-BF4E1DF19D1F}">
      <dgm:prSet/>
      <dgm:spPr/>
      <dgm:t>
        <a:bodyPr/>
        <a:lstStyle/>
        <a:p>
          <a:endParaRPr lang="en-GB"/>
        </a:p>
      </dgm:t>
    </dgm:pt>
    <dgm:pt modelId="{06732A28-3571-42CD-BD72-5F6171462A64}" type="sibTrans" cxnId="{9B0C24FC-1061-46CD-BA5B-BF4E1DF19D1F}">
      <dgm:prSet/>
      <dgm:spPr/>
      <dgm:t>
        <a:bodyPr/>
        <a:lstStyle/>
        <a:p>
          <a:endParaRPr lang="en-GB"/>
        </a:p>
      </dgm:t>
    </dgm:pt>
    <dgm:pt modelId="{D606D5DE-D347-405E-AE47-D9B74D94773F}" type="pres">
      <dgm:prSet presAssocID="{230E7B37-77E9-41E2-B439-77615155051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7B8592B-395E-4FA0-9B4A-960E31C72384}" type="pres">
      <dgm:prSet presAssocID="{E122A779-E583-4913-A96D-E77155552131}" presName="root1" presStyleCnt="0"/>
      <dgm:spPr/>
    </dgm:pt>
    <dgm:pt modelId="{64A1D615-310C-4D78-B53C-5DCCD43DDFED}" type="pres">
      <dgm:prSet presAssocID="{E122A779-E583-4913-A96D-E77155552131}" presName="LevelOneTextNode" presStyleLbl="node0" presStyleIdx="0" presStyleCnt="1" custScaleX="130616">
        <dgm:presLayoutVars>
          <dgm:chPref val="3"/>
        </dgm:presLayoutVars>
      </dgm:prSet>
      <dgm:spPr/>
    </dgm:pt>
    <dgm:pt modelId="{F02C332D-C832-44C7-847D-D30D3B3FADC4}" type="pres">
      <dgm:prSet presAssocID="{E122A779-E583-4913-A96D-E77155552131}" presName="level2hierChild" presStyleCnt="0"/>
      <dgm:spPr/>
    </dgm:pt>
    <dgm:pt modelId="{AA6E0CF6-05D2-4E02-9989-623134063BA9}" type="pres">
      <dgm:prSet presAssocID="{91B37A77-F567-4242-B631-4CB0E968892A}" presName="conn2-1" presStyleLbl="parChTrans1D2" presStyleIdx="0" presStyleCnt="1"/>
      <dgm:spPr/>
    </dgm:pt>
    <dgm:pt modelId="{585ACD85-075D-49D3-8B96-B76BDD5D79CE}" type="pres">
      <dgm:prSet presAssocID="{91B37A77-F567-4242-B631-4CB0E968892A}" presName="connTx" presStyleLbl="parChTrans1D2" presStyleIdx="0" presStyleCnt="1"/>
      <dgm:spPr/>
    </dgm:pt>
    <dgm:pt modelId="{C8F9567E-5CBC-4E38-B840-D3A6526FC02D}" type="pres">
      <dgm:prSet presAssocID="{CD2D170E-99D3-450E-BE7B-D6CBEA216EF9}" presName="root2" presStyleCnt="0"/>
      <dgm:spPr/>
    </dgm:pt>
    <dgm:pt modelId="{B35C89BE-6C09-484B-ACE8-2F78173CED24}" type="pres">
      <dgm:prSet presAssocID="{CD2D170E-99D3-450E-BE7B-D6CBEA216EF9}" presName="LevelTwoTextNode" presStyleLbl="node2" presStyleIdx="0" presStyleCnt="1">
        <dgm:presLayoutVars>
          <dgm:chPref val="3"/>
        </dgm:presLayoutVars>
      </dgm:prSet>
      <dgm:spPr/>
    </dgm:pt>
    <dgm:pt modelId="{ECC778D2-2EA1-4E24-B5CA-67984F03C3D4}" type="pres">
      <dgm:prSet presAssocID="{CD2D170E-99D3-450E-BE7B-D6CBEA216EF9}" presName="level3hierChild" presStyleCnt="0"/>
      <dgm:spPr/>
    </dgm:pt>
    <dgm:pt modelId="{7938619D-32B6-4D4C-9753-C417CD10486F}" type="pres">
      <dgm:prSet presAssocID="{B515ACDB-24D8-4A2E-9DA6-0CF497A19710}" presName="conn2-1" presStyleLbl="parChTrans1D3" presStyleIdx="0" presStyleCnt="2"/>
      <dgm:spPr/>
    </dgm:pt>
    <dgm:pt modelId="{0006FBEE-D366-4A1A-A1D7-68C8F57FCDAF}" type="pres">
      <dgm:prSet presAssocID="{B515ACDB-24D8-4A2E-9DA6-0CF497A19710}" presName="connTx" presStyleLbl="parChTrans1D3" presStyleIdx="0" presStyleCnt="2"/>
      <dgm:spPr/>
    </dgm:pt>
    <dgm:pt modelId="{34094CD6-0809-43C3-A414-291B45AD03D7}" type="pres">
      <dgm:prSet presAssocID="{F8459214-40E4-483F-8C17-75609EB5E770}" presName="root2" presStyleCnt="0"/>
      <dgm:spPr/>
    </dgm:pt>
    <dgm:pt modelId="{DFF3D7E0-45BA-46AA-919F-3A94454AFAE3}" type="pres">
      <dgm:prSet presAssocID="{F8459214-40E4-483F-8C17-75609EB5E770}" presName="LevelTwoTextNode" presStyleLbl="node3" presStyleIdx="0" presStyleCnt="2">
        <dgm:presLayoutVars>
          <dgm:chPref val="3"/>
        </dgm:presLayoutVars>
      </dgm:prSet>
      <dgm:spPr/>
    </dgm:pt>
    <dgm:pt modelId="{14CF667F-6305-4549-A807-5594682772B6}" type="pres">
      <dgm:prSet presAssocID="{F8459214-40E4-483F-8C17-75609EB5E770}" presName="level3hierChild" presStyleCnt="0"/>
      <dgm:spPr/>
    </dgm:pt>
    <dgm:pt modelId="{36643624-5078-45F8-8759-A3BC302ABF59}" type="pres">
      <dgm:prSet presAssocID="{7B8E441A-DD8D-4BF5-A615-1E0094EF8BFD}" presName="conn2-1" presStyleLbl="parChTrans1D3" presStyleIdx="1" presStyleCnt="2"/>
      <dgm:spPr/>
    </dgm:pt>
    <dgm:pt modelId="{437732A5-8695-40CA-94C8-2A795FF03B7A}" type="pres">
      <dgm:prSet presAssocID="{7B8E441A-DD8D-4BF5-A615-1E0094EF8BFD}" presName="connTx" presStyleLbl="parChTrans1D3" presStyleIdx="1" presStyleCnt="2"/>
      <dgm:spPr/>
    </dgm:pt>
    <dgm:pt modelId="{D7D55050-41CE-4190-9CA7-242E98B9516B}" type="pres">
      <dgm:prSet presAssocID="{D84EBD6E-A994-496D-9520-856CDA24FF85}" presName="root2" presStyleCnt="0"/>
      <dgm:spPr/>
    </dgm:pt>
    <dgm:pt modelId="{FB02E5F4-5E32-4F1D-840B-A26F2E348BBE}" type="pres">
      <dgm:prSet presAssocID="{D84EBD6E-A994-496D-9520-856CDA24FF85}" presName="LevelTwoTextNode" presStyleLbl="node3" presStyleIdx="1" presStyleCnt="2">
        <dgm:presLayoutVars>
          <dgm:chPref val="3"/>
        </dgm:presLayoutVars>
      </dgm:prSet>
      <dgm:spPr/>
    </dgm:pt>
    <dgm:pt modelId="{70136324-DEED-4A32-AB28-9F7F96247D4B}" type="pres">
      <dgm:prSet presAssocID="{D84EBD6E-A994-496D-9520-856CDA24FF85}" presName="level3hierChild" presStyleCnt="0"/>
      <dgm:spPr/>
    </dgm:pt>
    <dgm:pt modelId="{8E4F590B-2687-4731-9B8B-1816B53FFDDE}" type="pres">
      <dgm:prSet presAssocID="{BF733DDE-354E-484B-8A7B-0508998397F3}" presName="conn2-1" presStyleLbl="parChTrans1D4" presStyleIdx="0" presStyleCnt="1"/>
      <dgm:spPr/>
    </dgm:pt>
    <dgm:pt modelId="{F1FE3C8F-1761-428A-B592-59552D86BDBA}" type="pres">
      <dgm:prSet presAssocID="{BF733DDE-354E-484B-8A7B-0508998397F3}" presName="connTx" presStyleLbl="parChTrans1D4" presStyleIdx="0" presStyleCnt="1"/>
      <dgm:spPr/>
    </dgm:pt>
    <dgm:pt modelId="{85CE2354-366D-4EF8-8DB7-EA3DC3F065AF}" type="pres">
      <dgm:prSet presAssocID="{7F7544CC-7888-4DB8-B1C4-DB1BD1F48C1E}" presName="root2" presStyleCnt="0"/>
      <dgm:spPr/>
    </dgm:pt>
    <dgm:pt modelId="{6AA5AFFA-5D2A-466A-84B7-A73B26FE83BA}" type="pres">
      <dgm:prSet presAssocID="{7F7544CC-7888-4DB8-B1C4-DB1BD1F48C1E}" presName="LevelTwoTextNode" presStyleLbl="node4" presStyleIdx="0" presStyleCnt="1">
        <dgm:presLayoutVars>
          <dgm:chPref val="3"/>
        </dgm:presLayoutVars>
      </dgm:prSet>
      <dgm:spPr/>
    </dgm:pt>
    <dgm:pt modelId="{26FF9E6C-140B-4522-9164-5745443032BC}" type="pres">
      <dgm:prSet presAssocID="{7F7544CC-7888-4DB8-B1C4-DB1BD1F48C1E}" presName="level3hierChild" presStyleCnt="0"/>
      <dgm:spPr/>
    </dgm:pt>
  </dgm:ptLst>
  <dgm:cxnLst>
    <dgm:cxn modelId="{6CDAA808-B51E-4218-B5FD-A184017D2E6D}" type="presOf" srcId="{91B37A77-F567-4242-B631-4CB0E968892A}" destId="{585ACD85-075D-49D3-8B96-B76BDD5D79CE}" srcOrd="1" destOrd="0" presId="urn:microsoft.com/office/officeart/2005/8/layout/hierarchy2"/>
    <dgm:cxn modelId="{A013DF0B-FABD-4D81-89B1-7F688D692839}" type="presOf" srcId="{B515ACDB-24D8-4A2E-9DA6-0CF497A19710}" destId="{0006FBEE-D366-4A1A-A1D7-68C8F57FCDAF}" srcOrd="1" destOrd="0" presId="urn:microsoft.com/office/officeart/2005/8/layout/hierarchy2"/>
    <dgm:cxn modelId="{92121811-AB7C-46BB-BA34-8A6B67CE03A5}" type="presOf" srcId="{BF733DDE-354E-484B-8A7B-0508998397F3}" destId="{F1FE3C8F-1761-428A-B592-59552D86BDBA}" srcOrd="1" destOrd="0" presId="urn:microsoft.com/office/officeart/2005/8/layout/hierarchy2"/>
    <dgm:cxn modelId="{4827421E-468B-400B-8D90-663BEFF8177B}" type="presOf" srcId="{BF733DDE-354E-484B-8A7B-0508998397F3}" destId="{8E4F590B-2687-4731-9B8B-1816B53FFDDE}" srcOrd="0" destOrd="0" presId="urn:microsoft.com/office/officeart/2005/8/layout/hierarchy2"/>
    <dgm:cxn modelId="{01F35C1F-D3B1-4E37-9A48-C187FF5B1965}" srcId="{230E7B37-77E9-41E2-B439-77615155051C}" destId="{E122A779-E583-4913-A96D-E77155552131}" srcOrd="0" destOrd="0" parTransId="{2829617F-D14B-46DA-A7E3-1D4E9C591FF0}" sibTransId="{88BB5F44-CA31-4EFD-972F-E41EFED9FF17}"/>
    <dgm:cxn modelId="{B3424026-2161-492D-8A68-5E653948039F}" type="presOf" srcId="{CD2D170E-99D3-450E-BE7B-D6CBEA216EF9}" destId="{B35C89BE-6C09-484B-ACE8-2F78173CED24}" srcOrd="0" destOrd="0" presId="urn:microsoft.com/office/officeart/2005/8/layout/hierarchy2"/>
    <dgm:cxn modelId="{F73B0E5D-7E28-4829-9EDF-BE3402A1C3F4}" srcId="{CD2D170E-99D3-450E-BE7B-D6CBEA216EF9}" destId="{F8459214-40E4-483F-8C17-75609EB5E770}" srcOrd="0" destOrd="0" parTransId="{B515ACDB-24D8-4A2E-9DA6-0CF497A19710}" sibTransId="{082A8E5E-4449-4A06-89BB-42E7FE8C7E76}"/>
    <dgm:cxn modelId="{389C8A63-3B7D-4958-9589-45B90878122E}" type="presOf" srcId="{D84EBD6E-A994-496D-9520-856CDA24FF85}" destId="{FB02E5F4-5E32-4F1D-840B-A26F2E348BBE}" srcOrd="0" destOrd="0" presId="urn:microsoft.com/office/officeart/2005/8/layout/hierarchy2"/>
    <dgm:cxn modelId="{115C504D-7AD8-4761-A56E-41E7ED259173}" srcId="{CD2D170E-99D3-450E-BE7B-D6CBEA216EF9}" destId="{D84EBD6E-A994-496D-9520-856CDA24FF85}" srcOrd="1" destOrd="0" parTransId="{7B8E441A-DD8D-4BF5-A615-1E0094EF8BFD}" sibTransId="{E28DA398-36B9-472F-9099-65F91D16663F}"/>
    <dgm:cxn modelId="{53DE766D-493A-4C79-93FC-0F549DEA28FE}" type="presOf" srcId="{91B37A77-F567-4242-B631-4CB0E968892A}" destId="{AA6E0CF6-05D2-4E02-9989-623134063BA9}" srcOrd="0" destOrd="0" presId="urn:microsoft.com/office/officeart/2005/8/layout/hierarchy2"/>
    <dgm:cxn modelId="{E9EC984E-F97C-4C80-9A38-A2CE99307098}" type="presOf" srcId="{F8459214-40E4-483F-8C17-75609EB5E770}" destId="{DFF3D7E0-45BA-46AA-919F-3A94454AFAE3}" srcOrd="0" destOrd="0" presId="urn:microsoft.com/office/officeart/2005/8/layout/hierarchy2"/>
    <dgm:cxn modelId="{30E65356-AE6C-4C70-8E51-EAB76B3CC227}" type="presOf" srcId="{230E7B37-77E9-41E2-B439-77615155051C}" destId="{D606D5DE-D347-405E-AE47-D9B74D94773F}" srcOrd="0" destOrd="0" presId="urn:microsoft.com/office/officeart/2005/8/layout/hierarchy2"/>
    <dgm:cxn modelId="{3A471A58-CFCD-440B-B51E-962A5611A3AE}" srcId="{E122A779-E583-4913-A96D-E77155552131}" destId="{CD2D170E-99D3-450E-BE7B-D6CBEA216EF9}" srcOrd="0" destOrd="0" parTransId="{91B37A77-F567-4242-B631-4CB0E968892A}" sibTransId="{EFEFD13D-C5B7-484E-A62E-CD9AAF0CBA9C}"/>
    <dgm:cxn modelId="{3D93EBA1-86F3-470D-9EAD-D37588C01FC1}" type="presOf" srcId="{B515ACDB-24D8-4A2E-9DA6-0CF497A19710}" destId="{7938619D-32B6-4D4C-9753-C417CD10486F}" srcOrd="0" destOrd="0" presId="urn:microsoft.com/office/officeart/2005/8/layout/hierarchy2"/>
    <dgm:cxn modelId="{AC3B17C6-BB71-47C7-A00F-9EF2918AABCD}" type="presOf" srcId="{7B8E441A-DD8D-4BF5-A615-1E0094EF8BFD}" destId="{437732A5-8695-40CA-94C8-2A795FF03B7A}" srcOrd="1" destOrd="0" presId="urn:microsoft.com/office/officeart/2005/8/layout/hierarchy2"/>
    <dgm:cxn modelId="{4A1ED0CE-C6A9-465B-8B70-F54ED7A0036F}" type="presOf" srcId="{E122A779-E583-4913-A96D-E77155552131}" destId="{64A1D615-310C-4D78-B53C-5DCCD43DDFED}" srcOrd="0" destOrd="0" presId="urn:microsoft.com/office/officeart/2005/8/layout/hierarchy2"/>
    <dgm:cxn modelId="{AECC00D2-1EF1-413F-899C-6242F5FF27AB}" type="presOf" srcId="{7B8E441A-DD8D-4BF5-A615-1E0094EF8BFD}" destId="{36643624-5078-45F8-8759-A3BC302ABF59}" srcOrd="0" destOrd="0" presId="urn:microsoft.com/office/officeart/2005/8/layout/hierarchy2"/>
    <dgm:cxn modelId="{54497FE4-3179-42EB-A59E-5D5D37D458B9}" type="presOf" srcId="{7F7544CC-7888-4DB8-B1C4-DB1BD1F48C1E}" destId="{6AA5AFFA-5D2A-466A-84B7-A73B26FE83BA}" srcOrd="0" destOrd="0" presId="urn:microsoft.com/office/officeart/2005/8/layout/hierarchy2"/>
    <dgm:cxn modelId="{9B0C24FC-1061-46CD-BA5B-BF4E1DF19D1F}" srcId="{D84EBD6E-A994-496D-9520-856CDA24FF85}" destId="{7F7544CC-7888-4DB8-B1C4-DB1BD1F48C1E}" srcOrd="0" destOrd="0" parTransId="{BF733DDE-354E-484B-8A7B-0508998397F3}" sibTransId="{06732A28-3571-42CD-BD72-5F6171462A64}"/>
    <dgm:cxn modelId="{9FF9A08C-A49D-44B5-AD5B-4B7F9501A75E}" type="presParOf" srcId="{D606D5DE-D347-405E-AE47-D9B74D94773F}" destId="{E7B8592B-395E-4FA0-9B4A-960E31C72384}" srcOrd="0" destOrd="0" presId="urn:microsoft.com/office/officeart/2005/8/layout/hierarchy2"/>
    <dgm:cxn modelId="{D1BA148F-4300-49E5-9CA0-DCD39D7FAD02}" type="presParOf" srcId="{E7B8592B-395E-4FA0-9B4A-960E31C72384}" destId="{64A1D615-310C-4D78-B53C-5DCCD43DDFED}" srcOrd="0" destOrd="0" presId="urn:microsoft.com/office/officeart/2005/8/layout/hierarchy2"/>
    <dgm:cxn modelId="{2685FBD6-1029-4B92-ADD2-66C64B565440}" type="presParOf" srcId="{E7B8592B-395E-4FA0-9B4A-960E31C72384}" destId="{F02C332D-C832-44C7-847D-D30D3B3FADC4}" srcOrd="1" destOrd="0" presId="urn:microsoft.com/office/officeart/2005/8/layout/hierarchy2"/>
    <dgm:cxn modelId="{398B13C8-9D94-4AA2-B079-AC7C4E3F1203}" type="presParOf" srcId="{F02C332D-C832-44C7-847D-D30D3B3FADC4}" destId="{AA6E0CF6-05D2-4E02-9989-623134063BA9}" srcOrd="0" destOrd="0" presId="urn:microsoft.com/office/officeart/2005/8/layout/hierarchy2"/>
    <dgm:cxn modelId="{D23993ED-01FC-43B0-BB9A-E8692C50FDD6}" type="presParOf" srcId="{AA6E0CF6-05D2-4E02-9989-623134063BA9}" destId="{585ACD85-075D-49D3-8B96-B76BDD5D79CE}" srcOrd="0" destOrd="0" presId="urn:microsoft.com/office/officeart/2005/8/layout/hierarchy2"/>
    <dgm:cxn modelId="{C8BDD9BA-D9AD-47CE-8CA8-2B7318F6669C}" type="presParOf" srcId="{F02C332D-C832-44C7-847D-D30D3B3FADC4}" destId="{C8F9567E-5CBC-4E38-B840-D3A6526FC02D}" srcOrd="1" destOrd="0" presId="urn:microsoft.com/office/officeart/2005/8/layout/hierarchy2"/>
    <dgm:cxn modelId="{17073875-A5D7-4C0B-BDFD-3D99DBF7ADBA}" type="presParOf" srcId="{C8F9567E-5CBC-4E38-B840-D3A6526FC02D}" destId="{B35C89BE-6C09-484B-ACE8-2F78173CED24}" srcOrd="0" destOrd="0" presId="urn:microsoft.com/office/officeart/2005/8/layout/hierarchy2"/>
    <dgm:cxn modelId="{C6382513-C05F-4024-9234-CBEBE724F987}" type="presParOf" srcId="{C8F9567E-5CBC-4E38-B840-D3A6526FC02D}" destId="{ECC778D2-2EA1-4E24-B5CA-67984F03C3D4}" srcOrd="1" destOrd="0" presId="urn:microsoft.com/office/officeart/2005/8/layout/hierarchy2"/>
    <dgm:cxn modelId="{13C76399-C0EE-42D0-A0F6-777E276387DF}" type="presParOf" srcId="{ECC778D2-2EA1-4E24-B5CA-67984F03C3D4}" destId="{7938619D-32B6-4D4C-9753-C417CD10486F}" srcOrd="0" destOrd="0" presId="urn:microsoft.com/office/officeart/2005/8/layout/hierarchy2"/>
    <dgm:cxn modelId="{07FD7446-C452-4000-BCE7-ACD95F3CB817}" type="presParOf" srcId="{7938619D-32B6-4D4C-9753-C417CD10486F}" destId="{0006FBEE-D366-4A1A-A1D7-68C8F57FCDAF}" srcOrd="0" destOrd="0" presId="urn:microsoft.com/office/officeart/2005/8/layout/hierarchy2"/>
    <dgm:cxn modelId="{B48A3FA9-6DFB-48BB-84EE-B8495E4E2FBD}" type="presParOf" srcId="{ECC778D2-2EA1-4E24-B5CA-67984F03C3D4}" destId="{34094CD6-0809-43C3-A414-291B45AD03D7}" srcOrd="1" destOrd="0" presId="urn:microsoft.com/office/officeart/2005/8/layout/hierarchy2"/>
    <dgm:cxn modelId="{1C9348DA-5EDA-4E11-B12E-C95CE5315192}" type="presParOf" srcId="{34094CD6-0809-43C3-A414-291B45AD03D7}" destId="{DFF3D7E0-45BA-46AA-919F-3A94454AFAE3}" srcOrd="0" destOrd="0" presId="urn:microsoft.com/office/officeart/2005/8/layout/hierarchy2"/>
    <dgm:cxn modelId="{009C932B-FE56-4A46-A41B-86B5BBAB9DFE}" type="presParOf" srcId="{34094CD6-0809-43C3-A414-291B45AD03D7}" destId="{14CF667F-6305-4549-A807-5594682772B6}" srcOrd="1" destOrd="0" presId="urn:microsoft.com/office/officeart/2005/8/layout/hierarchy2"/>
    <dgm:cxn modelId="{D5E139AA-97C8-465F-94E9-DD3E350D0B9F}" type="presParOf" srcId="{ECC778D2-2EA1-4E24-B5CA-67984F03C3D4}" destId="{36643624-5078-45F8-8759-A3BC302ABF59}" srcOrd="2" destOrd="0" presId="urn:microsoft.com/office/officeart/2005/8/layout/hierarchy2"/>
    <dgm:cxn modelId="{796CD908-B0C1-444C-A9BF-19A88C8A1031}" type="presParOf" srcId="{36643624-5078-45F8-8759-A3BC302ABF59}" destId="{437732A5-8695-40CA-94C8-2A795FF03B7A}" srcOrd="0" destOrd="0" presId="urn:microsoft.com/office/officeart/2005/8/layout/hierarchy2"/>
    <dgm:cxn modelId="{FCDFBA64-61BC-416E-8EA2-40C415263A06}" type="presParOf" srcId="{ECC778D2-2EA1-4E24-B5CA-67984F03C3D4}" destId="{D7D55050-41CE-4190-9CA7-242E98B9516B}" srcOrd="3" destOrd="0" presId="urn:microsoft.com/office/officeart/2005/8/layout/hierarchy2"/>
    <dgm:cxn modelId="{6786C26A-4CA7-4825-8940-7F19E7403572}" type="presParOf" srcId="{D7D55050-41CE-4190-9CA7-242E98B9516B}" destId="{FB02E5F4-5E32-4F1D-840B-A26F2E348BBE}" srcOrd="0" destOrd="0" presId="urn:microsoft.com/office/officeart/2005/8/layout/hierarchy2"/>
    <dgm:cxn modelId="{6440FCBA-6800-4840-B955-00290963B050}" type="presParOf" srcId="{D7D55050-41CE-4190-9CA7-242E98B9516B}" destId="{70136324-DEED-4A32-AB28-9F7F96247D4B}" srcOrd="1" destOrd="0" presId="urn:microsoft.com/office/officeart/2005/8/layout/hierarchy2"/>
    <dgm:cxn modelId="{2DC04ED8-B52C-4E8B-A9BC-AF3A4B0E8667}" type="presParOf" srcId="{70136324-DEED-4A32-AB28-9F7F96247D4B}" destId="{8E4F590B-2687-4731-9B8B-1816B53FFDDE}" srcOrd="0" destOrd="0" presId="urn:microsoft.com/office/officeart/2005/8/layout/hierarchy2"/>
    <dgm:cxn modelId="{D72F66F2-D769-4479-8183-18A2037DB26E}" type="presParOf" srcId="{8E4F590B-2687-4731-9B8B-1816B53FFDDE}" destId="{F1FE3C8F-1761-428A-B592-59552D86BDBA}" srcOrd="0" destOrd="0" presId="urn:microsoft.com/office/officeart/2005/8/layout/hierarchy2"/>
    <dgm:cxn modelId="{32F9171F-1080-4225-894D-910D3AB58BB8}" type="presParOf" srcId="{70136324-DEED-4A32-AB28-9F7F96247D4B}" destId="{85CE2354-366D-4EF8-8DB7-EA3DC3F065AF}" srcOrd="1" destOrd="0" presId="urn:microsoft.com/office/officeart/2005/8/layout/hierarchy2"/>
    <dgm:cxn modelId="{D5DC7F60-3995-45FA-92D7-6F0C3A411A1D}" type="presParOf" srcId="{85CE2354-366D-4EF8-8DB7-EA3DC3F065AF}" destId="{6AA5AFFA-5D2A-466A-84B7-A73B26FE83BA}" srcOrd="0" destOrd="0" presId="urn:microsoft.com/office/officeart/2005/8/layout/hierarchy2"/>
    <dgm:cxn modelId="{98F49438-8C8A-4855-98BC-198FDDFC5C50}" type="presParOf" srcId="{85CE2354-366D-4EF8-8DB7-EA3DC3F065AF}" destId="{26FF9E6C-140B-4522-9164-5745443032BC}" srcOrd="1" destOrd="0" presId="urn:microsoft.com/office/officeart/2005/8/layout/hierarchy2"/>
  </dgm:cxnLst>
  <dgm:bg>
    <a:noFill/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1D615-310C-4D78-B53C-5DCCD43DDFED}">
      <dsp:nvSpPr>
        <dsp:cNvPr id="0" name=""/>
        <dsp:cNvSpPr/>
      </dsp:nvSpPr>
      <dsp:spPr>
        <a:xfrm>
          <a:off x="3013" y="617410"/>
          <a:ext cx="1767698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999 call</a:t>
          </a:r>
        </a:p>
      </dsp:txBody>
      <dsp:txXfrm>
        <a:off x="22832" y="637229"/>
        <a:ext cx="1728060" cy="637039"/>
      </dsp:txXfrm>
    </dsp:sp>
    <dsp:sp modelId="{EB25D140-8E42-4FA4-B54D-22A4BBFA49CC}">
      <dsp:nvSpPr>
        <dsp:cNvPr id="0" name=""/>
        <dsp:cNvSpPr/>
      </dsp:nvSpPr>
      <dsp:spPr>
        <a:xfrm>
          <a:off x="1770711" y="923888"/>
          <a:ext cx="541342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541342" y="318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2027849" y="942215"/>
        <a:ext cx="27067" cy="27067"/>
      </dsp:txXfrm>
    </dsp:sp>
    <dsp:sp modelId="{5A900888-ACB2-4B60-AE90-1348B5D22359}">
      <dsp:nvSpPr>
        <dsp:cNvPr id="0" name=""/>
        <dsp:cNvSpPr/>
      </dsp:nvSpPr>
      <dsp:spPr>
        <a:xfrm>
          <a:off x="2312054" y="617410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Red/Amber/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Green</a:t>
          </a:r>
        </a:p>
      </dsp:txBody>
      <dsp:txXfrm>
        <a:off x="2331873" y="637229"/>
        <a:ext cx="1313717" cy="637039"/>
      </dsp:txXfrm>
    </dsp:sp>
    <dsp:sp modelId="{AA6E0CF6-05D2-4E02-9989-623134063BA9}">
      <dsp:nvSpPr>
        <dsp:cNvPr id="0" name=""/>
        <dsp:cNvSpPr/>
      </dsp:nvSpPr>
      <dsp:spPr>
        <a:xfrm>
          <a:off x="3665409" y="923888"/>
          <a:ext cx="541342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541342" y="31860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3922547" y="942215"/>
        <a:ext cx="27067" cy="27067"/>
      </dsp:txXfrm>
    </dsp:sp>
    <dsp:sp modelId="{B35C89BE-6C09-484B-ACE8-2F78173CED24}">
      <dsp:nvSpPr>
        <dsp:cNvPr id="0" name=""/>
        <dsp:cNvSpPr/>
      </dsp:nvSpPr>
      <dsp:spPr>
        <a:xfrm>
          <a:off x="4206751" y="617410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Rapid Clinical Screening</a:t>
          </a:r>
        </a:p>
      </dsp:txBody>
      <dsp:txXfrm>
        <a:off x="4226570" y="637229"/>
        <a:ext cx="1313717" cy="637039"/>
      </dsp:txXfrm>
    </dsp:sp>
    <dsp:sp modelId="{7938619D-32B6-4D4C-9753-C417CD10486F}">
      <dsp:nvSpPr>
        <dsp:cNvPr id="0" name=""/>
        <dsp:cNvSpPr/>
      </dsp:nvSpPr>
      <dsp:spPr>
        <a:xfrm rot="19457599">
          <a:off x="5497446" y="729343"/>
          <a:ext cx="666664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666664" y="31860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5814111" y="744537"/>
        <a:ext cx="33333" cy="33333"/>
      </dsp:txXfrm>
    </dsp:sp>
    <dsp:sp modelId="{DFF3D7E0-45BA-46AA-919F-3A94454AFAE3}">
      <dsp:nvSpPr>
        <dsp:cNvPr id="0" name=""/>
        <dsp:cNvSpPr/>
      </dsp:nvSpPr>
      <dsp:spPr>
        <a:xfrm>
          <a:off x="6101449" y="228320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Immediate or planned dispatch</a:t>
          </a:r>
        </a:p>
      </dsp:txBody>
      <dsp:txXfrm>
        <a:off x="6121268" y="248139"/>
        <a:ext cx="1313717" cy="637039"/>
      </dsp:txXfrm>
    </dsp:sp>
    <dsp:sp modelId="{94084414-8CD0-4D0E-AF7F-2F6679890F27}">
      <dsp:nvSpPr>
        <dsp:cNvPr id="0" name=""/>
        <dsp:cNvSpPr/>
      </dsp:nvSpPr>
      <dsp:spPr>
        <a:xfrm>
          <a:off x="7454805" y="534798"/>
          <a:ext cx="541342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541342" y="31860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7711942" y="553125"/>
        <a:ext cx="27067" cy="27067"/>
      </dsp:txXfrm>
    </dsp:sp>
    <dsp:sp modelId="{F64A6704-B60A-4D89-9323-E0C95B2B28B9}">
      <dsp:nvSpPr>
        <dsp:cNvPr id="0" name=""/>
        <dsp:cNvSpPr/>
      </dsp:nvSpPr>
      <dsp:spPr>
        <a:xfrm>
          <a:off x="7996147" y="228320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Emergency Ambulance / CHARU / Falls</a:t>
          </a:r>
        </a:p>
      </dsp:txBody>
      <dsp:txXfrm>
        <a:off x="8015966" y="248139"/>
        <a:ext cx="1313717" cy="637039"/>
      </dsp:txXfrm>
    </dsp:sp>
    <dsp:sp modelId="{36643624-5078-45F8-8759-A3BC302ABF59}">
      <dsp:nvSpPr>
        <dsp:cNvPr id="0" name=""/>
        <dsp:cNvSpPr/>
      </dsp:nvSpPr>
      <dsp:spPr>
        <a:xfrm rot="2142401">
          <a:off x="5497446" y="1118433"/>
          <a:ext cx="666664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666664" y="31860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5814111" y="1133627"/>
        <a:ext cx="33333" cy="33333"/>
      </dsp:txXfrm>
    </dsp:sp>
    <dsp:sp modelId="{FB02E5F4-5E32-4F1D-840B-A26F2E348BBE}">
      <dsp:nvSpPr>
        <dsp:cNvPr id="0" name=""/>
        <dsp:cNvSpPr/>
      </dsp:nvSpPr>
      <dsp:spPr>
        <a:xfrm>
          <a:off x="6101449" y="1006499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Remote Clinical Assessment</a:t>
          </a:r>
        </a:p>
      </dsp:txBody>
      <dsp:txXfrm>
        <a:off x="6121268" y="1026318"/>
        <a:ext cx="1313717" cy="637039"/>
      </dsp:txXfrm>
    </dsp:sp>
    <dsp:sp modelId="{0D2951AD-DE6F-4793-B52B-EC39F2506B39}">
      <dsp:nvSpPr>
        <dsp:cNvPr id="0" name=""/>
        <dsp:cNvSpPr/>
      </dsp:nvSpPr>
      <dsp:spPr>
        <a:xfrm>
          <a:off x="7454805" y="1312978"/>
          <a:ext cx="541342" cy="63720"/>
        </a:xfrm>
        <a:custGeom>
          <a:avLst/>
          <a:gdLst/>
          <a:ahLst/>
          <a:cxnLst/>
          <a:rect l="0" t="0" r="0" b="0"/>
          <a:pathLst>
            <a:path>
              <a:moveTo>
                <a:pt x="0" y="31860"/>
              </a:moveTo>
              <a:lnTo>
                <a:pt x="541342" y="31860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7711942" y="1331305"/>
        <a:ext cx="27067" cy="27067"/>
      </dsp:txXfrm>
    </dsp:sp>
    <dsp:sp modelId="{4890C72C-910B-416A-B7D4-F663D40E319A}">
      <dsp:nvSpPr>
        <dsp:cNvPr id="0" name=""/>
        <dsp:cNvSpPr/>
      </dsp:nvSpPr>
      <dsp:spPr>
        <a:xfrm>
          <a:off x="7996147" y="1006499"/>
          <a:ext cx="1353355" cy="676677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Face to face assessment</a:t>
          </a:r>
        </a:p>
      </dsp:txBody>
      <dsp:txXfrm>
        <a:off x="8015966" y="1026318"/>
        <a:ext cx="1313717" cy="637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1D615-310C-4D78-B53C-5DCCD43DDFED}">
      <dsp:nvSpPr>
        <dsp:cNvPr id="0" name=""/>
        <dsp:cNvSpPr/>
      </dsp:nvSpPr>
      <dsp:spPr>
        <a:xfrm>
          <a:off x="4755" y="531542"/>
          <a:ext cx="2216328" cy="848413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999 call</a:t>
          </a:r>
        </a:p>
      </dsp:txBody>
      <dsp:txXfrm>
        <a:off x="29604" y="556391"/>
        <a:ext cx="2166630" cy="798715"/>
      </dsp:txXfrm>
    </dsp:sp>
    <dsp:sp modelId="{AA6E0CF6-05D2-4E02-9989-623134063BA9}">
      <dsp:nvSpPr>
        <dsp:cNvPr id="0" name=""/>
        <dsp:cNvSpPr/>
      </dsp:nvSpPr>
      <dsp:spPr>
        <a:xfrm>
          <a:off x="2221083" y="915802"/>
          <a:ext cx="678731" cy="79892"/>
        </a:xfrm>
        <a:custGeom>
          <a:avLst/>
          <a:gdLst/>
          <a:ahLst/>
          <a:cxnLst/>
          <a:rect l="0" t="0" r="0" b="0"/>
          <a:pathLst>
            <a:path>
              <a:moveTo>
                <a:pt x="0" y="39946"/>
              </a:moveTo>
              <a:lnTo>
                <a:pt x="678731" y="39946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2543481" y="938780"/>
        <a:ext cx="33936" cy="33936"/>
      </dsp:txXfrm>
    </dsp:sp>
    <dsp:sp modelId="{B35C89BE-6C09-484B-ACE8-2F78173CED24}">
      <dsp:nvSpPr>
        <dsp:cNvPr id="0" name=""/>
        <dsp:cNvSpPr/>
      </dsp:nvSpPr>
      <dsp:spPr>
        <a:xfrm>
          <a:off x="2899815" y="531542"/>
          <a:ext cx="1696827" cy="848413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Rapid Clinical Screening</a:t>
          </a:r>
        </a:p>
      </dsp:txBody>
      <dsp:txXfrm>
        <a:off x="2924664" y="556391"/>
        <a:ext cx="1647129" cy="798715"/>
      </dsp:txXfrm>
    </dsp:sp>
    <dsp:sp modelId="{7938619D-32B6-4D4C-9753-C417CD10486F}">
      <dsp:nvSpPr>
        <dsp:cNvPr id="0" name=""/>
        <dsp:cNvSpPr/>
      </dsp:nvSpPr>
      <dsp:spPr>
        <a:xfrm rot="19457599">
          <a:off x="4518078" y="671883"/>
          <a:ext cx="835859" cy="79892"/>
        </a:xfrm>
        <a:custGeom>
          <a:avLst/>
          <a:gdLst/>
          <a:ahLst/>
          <a:cxnLst/>
          <a:rect l="0" t="0" r="0" b="0"/>
          <a:pathLst>
            <a:path>
              <a:moveTo>
                <a:pt x="0" y="39946"/>
              </a:moveTo>
              <a:lnTo>
                <a:pt x="835859" y="39946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4915111" y="690933"/>
        <a:ext cx="41792" cy="41792"/>
      </dsp:txXfrm>
    </dsp:sp>
    <dsp:sp modelId="{DFF3D7E0-45BA-46AA-919F-3A94454AFAE3}">
      <dsp:nvSpPr>
        <dsp:cNvPr id="0" name=""/>
        <dsp:cNvSpPr/>
      </dsp:nvSpPr>
      <dsp:spPr>
        <a:xfrm>
          <a:off x="5275373" y="43704"/>
          <a:ext cx="1696827" cy="848413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Immediate or planned dispatch</a:t>
          </a:r>
        </a:p>
      </dsp:txBody>
      <dsp:txXfrm>
        <a:off x="5300222" y="68553"/>
        <a:ext cx="1647129" cy="798715"/>
      </dsp:txXfrm>
    </dsp:sp>
    <dsp:sp modelId="{36643624-5078-45F8-8759-A3BC302ABF59}">
      <dsp:nvSpPr>
        <dsp:cNvPr id="0" name=""/>
        <dsp:cNvSpPr/>
      </dsp:nvSpPr>
      <dsp:spPr>
        <a:xfrm rot="2142401">
          <a:off x="4518078" y="1159721"/>
          <a:ext cx="835859" cy="79892"/>
        </a:xfrm>
        <a:custGeom>
          <a:avLst/>
          <a:gdLst/>
          <a:ahLst/>
          <a:cxnLst/>
          <a:rect l="0" t="0" r="0" b="0"/>
          <a:pathLst>
            <a:path>
              <a:moveTo>
                <a:pt x="0" y="39946"/>
              </a:moveTo>
              <a:lnTo>
                <a:pt x="835859" y="39946"/>
              </a:lnTo>
            </a:path>
          </a:pathLst>
        </a:custGeom>
        <a:noFill/>
        <a:ln w="12700" cap="flat" cmpd="sng" algn="ctr">
          <a:solidFill>
            <a:srgbClr val="0077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4915111" y="1178771"/>
        <a:ext cx="41792" cy="41792"/>
      </dsp:txXfrm>
    </dsp:sp>
    <dsp:sp modelId="{FB02E5F4-5E32-4F1D-840B-A26F2E348BBE}">
      <dsp:nvSpPr>
        <dsp:cNvPr id="0" name=""/>
        <dsp:cNvSpPr/>
      </dsp:nvSpPr>
      <dsp:spPr>
        <a:xfrm>
          <a:off x="5275373" y="1019380"/>
          <a:ext cx="1696827" cy="848413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Remote Clinical Assessment</a:t>
          </a:r>
        </a:p>
      </dsp:txBody>
      <dsp:txXfrm>
        <a:off x="5300222" y="1044229"/>
        <a:ext cx="1647129" cy="798715"/>
      </dsp:txXfrm>
    </dsp:sp>
    <dsp:sp modelId="{8E4F590B-2687-4731-9B8B-1816B53FFDDE}">
      <dsp:nvSpPr>
        <dsp:cNvPr id="0" name=""/>
        <dsp:cNvSpPr/>
      </dsp:nvSpPr>
      <dsp:spPr>
        <a:xfrm>
          <a:off x="6972201" y="1403640"/>
          <a:ext cx="678731" cy="79892"/>
        </a:xfrm>
        <a:custGeom>
          <a:avLst/>
          <a:gdLst/>
          <a:ahLst/>
          <a:cxnLst/>
          <a:rect l="0" t="0" r="0" b="0"/>
          <a:pathLst>
            <a:path>
              <a:moveTo>
                <a:pt x="0" y="39946"/>
              </a:moveTo>
              <a:lnTo>
                <a:pt x="678731" y="399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294599" y="1426618"/>
        <a:ext cx="33936" cy="33936"/>
      </dsp:txXfrm>
    </dsp:sp>
    <dsp:sp modelId="{6AA5AFFA-5D2A-466A-84B7-A73B26FE83BA}">
      <dsp:nvSpPr>
        <dsp:cNvPr id="0" name=""/>
        <dsp:cNvSpPr/>
      </dsp:nvSpPr>
      <dsp:spPr>
        <a:xfrm>
          <a:off x="7650932" y="1019380"/>
          <a:ext cx="1696827" cy="848413"/>
        </a:xfrm>
        <a:prstGeom prst="roundRect">
          <a:avLst>
            <a:gd name="adj" fmla="val 10000"/>
          </a:avLst>
        </a:prstGeom>
        <a:solidFill>
          <a:srgbClr val="0077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Close / refer / face to face</a:t>
          </a:r>
        </a:p>
      </dsp:txBody>
      <dsp:txXfrm>
        <a:off x="7675781" y="1044229"/>
        <a:ext cx="1647129" cy="798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54CA4-3AD1-4BF2-B580-99F924918ADE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7FAD8-2145-4FB5-A259-A5A191C5D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6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638F6-C3BB-4139-86BA-B96EF529A6C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862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138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86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New clinical response model predicated on better sophisticated patient information, including linked data to inform pathways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79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836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05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346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305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84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12FED-3DD9-E10A-22DA-0FD5CEF26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11518-D77D-58CF-4D09-BBFC81AA3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EDC12-4D99-668F-237E-3796B3CB2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88164-7E33-ACBC-7C3B-20453623E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71A5F-0CAF-2065-0B09-0B2F705F2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3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36ADD-E77A-2082-30EC-38FB84BBA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BF970-1A4D-89C9-D59E-DC492E54B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7DA87-8541-22DB-B148-1EEBE7076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69B02-AF52-6A3F-4BFB-DC8AED81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47E12-B7CE-64C7-9FBB-9BAD841F7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33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9FE6A2-72F7-A378-DB19-93624EF0B5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DC87A-927B-2D0F-5C85-DA81A5B031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1EFC8-EF7D-ACF5-D43F-98045FCF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957D5-7651-B001-95F4-337B41AB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A9FFE-6B0B-4307-5A9B-EC681FF8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7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2B579-4BEA-D89A-BCF8-4D0E688CF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9C5EE-3D14-22FD-A93F-19477F0B7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D2DB-D65B-C7BC-580F-D329F7BC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66DCB-A678-FFD0-D33C-1D2AD2919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4E77E-10ED-DD93-4419-AD0EDBF3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3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CCDD5-B02C-EB51-974D-EAC5CBD4B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20227-179A-1910-21EE-4DD442712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06482-AE37-691D-B2B3-C534872BD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C40F5-98BC-1331-BBEC-F32BF2D46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48889-6EF1-7DF5-91FC-670216D48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88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5F78E-26DA-73E6-056E-22E646A93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15557-EE52-FF4F-B70B-B1D0171E91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35192B-6DF9-4C3A-F4BB-36F0C0AE3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CA235-74FD-BF96-6B40-785EC0EB1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C7238-80D5-7E6F-F4A7-BCD315681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D58E3B-DFC5-F964-D36F-D46C74B38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740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2C11D-D268-ECA3-C1FA-81B865B62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0196B-02D2-F826-F26F-5B2B433BA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EB58C-DFAA-EB17-3B74-EE4FF7B1C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B53D12-71DE-971E-D7CC-AC8FE18D2F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253A7C-7A27-FEC4-7E41-F26C785C5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CBC69B-75C1-4897-3149-EABFC22AC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632971-FE74-BE80-ED96-F596FD02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4E121-5EF6-FF7C-F479-85BC7813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6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D6C96-5837-8964-F6D5-EFFB82BC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DD9B34-F1AD-0133-8B55-94DCF884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06A71E-D32B-322E-080F-DF741CB20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0C197-791F-9075-013D-F222E6648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94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448A05-F5A7-5595-6593-AC7116B2C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056692-0589-39CE-DAB7-5DC9B3F0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00D6A-CF4F-1DD1-31F9-68CEA8D26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3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BFE03-037E-0FF2-7BEB-A21C2CD98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5EB78-ADE7-1198-E12B-9FADD8733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A482A2-B02D-3260-9E5D-8F25E448F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CF00B-7C19-856F-EE4C-2CA62691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5914C-49FB-8474-CE40-90257CD5A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8EF45C-AF6E-F190-8876-9BA50020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82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1744-FC53-A232-1B07-14934532E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709555-C50F-6DA1-2C8C-9E3998F045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13083-C05F-2833-A974-E95B65002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94988-B058-9F0E-F37C-422315460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91236-0C71-6A42-540B-B7768FE1C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94777-BBBE-8CDF-07FC-F102CF92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49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A59600-C4D5-2F10-75A8-34D5FAEF2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82CC1-27C5-3930-08A8-7256C50E0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CA7D6-BFC2-559C-9052-CF712CC77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A29FA-539E-488F-932C-A275F8322B1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6F6CB-2C95-1BC8-FA60-242CC07AC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57978-62B3-CC95-19D6-59C0CDE4C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90507-6A5A-45B4-9C38-0B3597CB9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66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10.png"/><Relationship Id="rId5" Type="http://schemas.openxmlformats.org/officeDocument/2006/relationships/image" Target="../media/image9.svg"/><Relationship Id="rId10" Type="http://schemas.microsoft.com/office/2007/relationships/diagramDrawing" Target="../diagrams/drawing1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image" Target="../media/image17.svg"/><Relationship Id="rId10" Type="http://schemas.microsoft.com/office/2007/relationships/diagramDrawing" Target="../diagrams/drawing2.xml"/><Relationship Id="rId4" Type="http://schemas.openxmlformats.org/officeDocument/2006/relationships/image" Target="../media/image16.png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27DC239-7C19-F5CA-6C90-36FB8ADA50D8}"/>
              </a:ext>
            </a:extLst>
          </p:cNvPr>
          <p:cNvSpPr/>
          <p:nvPr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ABCD7-8EC5-4AC4-B89E-DAEB1468F6EF}"/>
              </a:ext>
            </a:extLst>
          </p:cNvPr>
          <p:cNvSpPr txBox="1"/>
          <p:nvPr/>
        </p:nvSpPr>
        <p:spPr>
          <a:xfrm>
            <a:off x="658346" y="901021"/>
            <a:ext cx="75074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Welsh Ambulance Services NHS Trust</a:t>
            </a:r>
          </a:p>
          <a:p>
            <a:endParaRPr lang="en-GB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4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4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IMTP 2024-27</a:t>
            </a:r>
          </a:p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EASC 19</a:t>
            </a:r>
            <a:r>
              <a:rPr lang="en-GB" sz="32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March 2024</a:t>
            </a:r>
          </a:p>
          <a:p>
            <a:endParaRPr lang="en-GB" sz="4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62238C-EBA5-EAD2-D5F0-9E1B2A27E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5343" y="5178056"/>
            <a:ext cx="5765749" cy="128296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4EB4889-CC7D-1153-9B8E-CF2259CC1A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3" t="32964" r="2809" b="14667"/>
          <a:stretch/>
        </p:blipFill>
        <p:spPr>
          <a:xfrm>
            <a:off x="7304567" y="0"/>
            <a:ext cx="4887433" cy="4210493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DF05CD1D-7CD3-ACC9-9A80-D64AA2843E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65805" y="4678327"/>
            <a:ext cx="3944680" cy="203606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IMTP 2024-27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1.0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Released: March 2024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Rachel Marsh</a:t>
            </a:r>
          </a:p>
        </p:txBody>
      </p:sp>
    </p:spTree>
    <p:extLst>
      <p:ext uri="{BB962C8B-B14F-4D97-AF65-F5344CB8AC3E}">
        <p14:creationId xmlns:p14="http://schemas.microsoft.com/office/powerpoint/2010/main" val="407535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7A47C4-A17E-1091-46EC-44BE251313D6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153EC10-27B6-447D-5086-353ADA90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375107-59B7-4E9E-B5AC-F0DC92F4B3B1}"/>
              </a:ext>
            </a:extLst>
          </p:cNvPr>
          <p:cNvSpPr txBox="1"/>
          <p:nvPr/>
        </p:nvSpPr>
        <p:spPr>
          <a:xfrm rot="16200000">
            <a:off x="-1741106" y="2504981"/>
            <a:ext cx="5215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Delivering Exceptional Value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5F7E4E-796C-7E59-456A-2C71598477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028" t="26150" r="29128" b="15163"/>
          <a:stretch/>
        </p:blipFill>
        <p:spPr>
          <a:xfrm>
            <a:off x="7600936" y="953541"/>
            <a:ext cx="3953193" cy="55011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9FC515-F89B-67C8-96EB-FF1C1473DA19}"/>
              </a:ext>
            </a:extLst>
          </p:cNvPr>
          <p:cNvSpPr txBox="1"/>
          <p:nvPr/>
        </p:nvSpPr>
        <p:spPr>
          <a:xfrm>
            <a:off x="2060810" y="953541"/>
            <a:ext cx="5212422" cy="5755422"/>
          </a:xfrm>
          <a:prstGeom prst="rect">
            <a:avLst/>
          </a:prstGeom>
          <a:solidFill>
            <a:schemeClr val="bg1"/>
          </a:solidFill>
          <a:ln w="19050">
            <a:solidFill>
              <a:srgbClr val="00774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Financial Sustainability Programme </a:t>
            </a:r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will continue to be a major part of the work of the organisation through 2024/25. </a:t>
            </a:r>
          </a:p>
          <a:p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Focus on efficiency </a:t>
            </a:r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in all areas of the organisation: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Managing attendance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 Timesheets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Job cycle times / utilisation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Implementing admin review recommendations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Digital investment including Robotic Process Automation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Service Review (leading to further opportunities for efficiency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Financial savings (2.2%)</a:t>
            </a: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831B37-1382-B5D8-DD22-96E91118A509}"/>
              </a:ext>
            </a:extLst>
          </p:cNvPr>
          <p:cNvSpPr txBox="1"/>
          <p:nvPr/>
        </p:nvSpPr>
        <p:spPr>
          <a:xfrm>
            <a:off x="2060810" y="149037"/>
            <a:ext cx="9319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Creating a sustainable future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61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7A47C4-A17E-1091-46EC-44BE251313D6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153EC10-27B6-447D-5086-353ADA90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375107-59B7-4E9E-B5AC-F0DC92F4B3B1}"/>
              </a:ext>
            </a:extLst>
          </p:cNvPr>
          <p:cNvSpPr txBox="1"/>
          <p:nvPr/>
        </p:nvSpPr>
        <p:spPr>
          <a:xfrm rot="16200000">
            <a:off x="-1741106" y="2504981"/>
            <a:ext cx="5215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Enabling our people to be the best they can be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F05CC9-D65A-27F4-F16B-87DE60FBF7B1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D8A533-79DD-89C2-FED2-0D61B6E1E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102" y="435932"/>
            <a:ext cx="10322560" cy="58064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F8E6F6-6197-489D-2BDB-809AF01F6A95}"/>
              </a:ext>
            </a:extLst>
          </p:cNvPr>
          <p:cNvSpPr txBox="1"/>
          <p:nvPr/>
        </p:nvSpPr>
        <p:spPr>
          <a:xfrm>
            <a:off x="1933574" y="150626"/>
            <a:ext cx="9319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Enabling our people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51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DFBA813-B8D6-EE4B-EF05-0E28FFAD721D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D4A45CB1-E291-2F79-0B2D-70785E78F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6F363A-61E0-64D6-7D98-1ED4781DA918}"/>
              </a:ext>
            </a:extLst>
          </p:cNvPr>
          <p:cNvSpPr txBox="1"/>
          <p:nvPr/>
        </p:nvSpPr>
        <p:spPr>
          <a:xfrm rot="16200000">
            <a:off x="-1741106" y="2504981"/>
            <a:ext cx="5215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our plan for 2024/25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AE7EAA-B4FC-4AF1-85C8-799E335C03A7}"/>
              </a:ext>
            </a:extLst>
          </p:cNvPr>
          <p:cNvSpPr txBox="1"/>
          <p:nvPr/>
        </p:nvSpPr>
        <p:spPr>
          <a:xfrm>
            <a:off x="1850911" y="300216"/>
            <a:ext cx="993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 Headlines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BADA54-FE41-3399-B669-D0972FD8B1ED}"/>
              </a:ext>
            </a:extLst>
          </p:cNvPr>
          <p:cNvSpPr txBox="1"/>
          <p:nvPr/>
        </p:nvSpPr>
        <p:spPr>
          <a:xfrm>
            <a:off x="1733101" y="1161774"/>
            <a:ext cx="10363123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Balanced financial plan, with £6.4m (2.2%) saving requirement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Longer term financial sustainability programme to include both efficiencies and income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E37073-787E-EFA0-BA97-212F5E9FF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162" y="2838940"/>
            <a:ext cx="5762777" cy="2997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C17935-BB71-F4B7-D928-DB1A7DA37224}"/>
              </a:ext>
            </a:extLst>
          </p:cNvPr>
          <p:cNvSpPr txBox="1"/>
          <p:nvPr/>
        </p:nvSpPr>
        <p:spPr>
          <a:xfrm>
            <a:off x="9372693" y="657472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1F1B96-105A-8B63-5198-9E077BC50B62}"/>
              </a:ext>
            </a:extLst>
          </p:cNvPr>
          <p:cNvSpPr txBox="1"/>
          <p:nvPr/>
        </p:nvSpPr>
        <p:spPr>
          <a:xfrm>
            <a:off x="1733101" y="2623713"/>
            <a:ext cx="426273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Available resources directed to clinical front-line posts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Supporting core, emergency service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Supporting shift left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Sufficient critical mass to move to new clinical response model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20017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FC0444-F25B-E784-7225-292309147A99}"/>
              </a:ext>
            </a:extLst>
          </p:cNvPr>
          <p:cNvSpPr/>
          <p:nvPr/>
        </p:nvSpPr>
        <p:spPr>
          <a:xfrm>
            <a:off x="49516" y="0"/>
            <a:ext cx="1156771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80319901-40C0-AF13-F038-D08D41DE0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65" y="5804990"/>
            <a:ext cx="676275" cy="695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12CFAA-A864-2C8E-CB86-F81E9CD6D8DB}"/>
              </a:ext>
            </a:extLst>
          </p:cNvPr>
          <p:cNvSpPr txBox="1"/>
          <p:nvPr/>
        </p:nvSpPr>
        <p:spPr>
          <a:xfrm rot="16200000">
            <a:off x="-1968334" y="2329847"/>
            <a:ext cx="5272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Right care and advice, right place, every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51DBC-1DB2-58A9-4160-09CE7513D0BE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C6AAECCF-7F2F-32D7-5303-5B4D0C5719F1}"/>
              </a:ext>
            </a:extLst>
          </p:cNvPr>
          <p:cNvSpPr txBox="1"/>
          <p:nvPr/>
        </p:nvSpPr>
        <p:spPr>
          <a:xfrm>
            <a:off x="1571805" y="1219094"/>
            <a:ext cx="5488352" cy="4755321"/>
          </a:xfrm>
          <a:prstGeom prst="roundRect">
            <a:avLst/>
          </a:prstGeom>
          <a:solidFill>
            <a:srgbClr val="C0D032"/>
          </a:solidFill>
          <a:ln>
            <a:solidFill>
              <a:srgbClr val="C0D032"/>
            </a:solidFill>
          </a:ln>
        </p:spPr>
        <p:txBody>
          <a:bodyPr wrap="square" rtlCol="0">
            <a:no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All patients receive an appropriate and timely response.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Patients in life threatening or emergency situations consistently receive an immediate or rapid response.  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Patients who need to go to hospital are conveyed and handed over quickly.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More patients’ needs are met closer to home.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Patients experience an exceptional service with the best possible health outcomes.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 Box 1629021871">
            <a:extLst>
              <a:ext uri="{FF2B5EF4-FFF2-40B4-BE49-F238E27FC236}">
                <a16:creationId xmlns:a16="http://schemas.microsoft.com/office/drawing/2014/main" id="{D056FF7B-6CD4-E20A-6A22-D353E9F59372}"/>
              </a:ext>
            </a:extLst>
          </p:cNvPr>
          <p:cNvSpPr txBox="1"/>
          <p:nvPr/>
        </p:nvSpPr>
        <p:spPr>
          <a:xfrm>
            <a:off x="7432926" y="1760575"/>
            <a:ext cx="3818148" cy="3336849"/>
          </a:xfrm>
          <a:prstGeom prst="roundRect">
            <a:avLst/>
          </a:prstGeom>
          <a:solidFill>
            <a:srgbClr val="C0D032"/>
          </a:solidFill>
          <a:ln>
            <a:solidFill>
              <a:srgbClr val="C0D032"/>
            </a:solidFill>
          </a:ln>
        </p:spPr>
        <p:txBody>
          <a:bodyPr wrap="square" rtlCol="0">
            <a:no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Achieve 65% red target.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Reduce unmet demand by half.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Double the numbers of patients safely managed at home or in the community.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Increase ROSC rates to between 25-30%</a:t>
            </a:r>
            <a:endParaRPr lang="en-GB" sz="20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pic>
        <p:nvPicPr>
          <p:cNvPr id="22" name="Picture 21" descr="A rainbow colored arc with a white background&#10;&#10;Description automatically generated">
            <a:extLst>
              <a:ext uri="{FF2B5EF4-FFF2-40B4-BE49-F238E27FC236}">
                <a16:creationId xmlns:a16="http://schemas.microsoft.com/office/drawing/2014/main" id="{FE9DF755-B351-951C-80D9-9D4FACE67E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32998" y="1392219"/>
            <a:ext cx="1218783" cy="736711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8622090C-45D4-6C79-B230-7F11F6271E4B}"/>
              </a:ext>
            </a:extLst>
          </p:cNvPr>
          <p:cNvSpPr/>
          <p:nvPr/>
        </p:nvSpPr>
        <p:spPr>
          <a:xfrm rot="18875730">
            <a:off x="11245472" y="1862534"/>
            <a:ext cx="339143" cy="126144"/>
          </a:xfrm>
          <a:prstGeom prst="rightArrow">
            <a:avLst/>
          </a:prstGeom>
          <a:solidFill>
            <a:srgbClr val="00774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24" name="Graphic 1405456487" descr="Chevron arrows with solid fill">
            <a:extLst>
              <a:ext uri="{FF2B5EF4-FFF2-40B4-BE49-F238E27FC236}">
                <a16:creationId xmlns:a16="http://schemas.microsoft.com/office/drawing/2014/main" id="{0B1DE47A-66DC-958C-0846-86D0613539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26847" y="3093615"/>
            <a:ext cx="717282" cy="7172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5680431-4760-2B7C-E7A9-681E2CBE1EAA}"/>
              </a:ext>
            </a:extLst>
          </p:cNvPr>
          <p:cNvSpPr txBox="1"/>
          <p:nvPr/>
        </p:nvSpPr>
        <p:spPr>
          <a:xfrm>
            <a:off x="1397011" y="152567"/>
            <a:ext cx="5529836" cy="9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solidFill>
                  <a:srgbClr val="007749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will good look like for 999 callers in 2027?</a:t>
            </a:r>
            <a:endParaRPr lang="en-GB" sz="2800" dirty="0">
              <a:solidFill>
                <a:srgbClr val="007749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719BE0-F538-5D05-D314-F38C7B24A9E6}"/>
              </a:ext>
            </a:extLst>
          </p:cNvPr>
          <p:cNvSpPr txBox="1"/>
          <p:nvPr/>
        </p:nvSpPr>
        <p:spPr>
          <a:xfrm>
            <a:off x="7254506" y="156041"/>
            <a:ext cx="4684808" cy="519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  <a:tabLst>
                <a:tab pos="228600" algn="l"/>
              </a:tabLst>
            </a:pPr>
            <a:r>
              <a:rPr lang="en-GB" sz="2800" b="1" dirty="0">
                <a:solidFill>
                  <a:srgbClr val="007749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will be</a:t>
            </a:r>
            <a:r>
              <a:rPr lang="en-GB" sz="2800" b="1" dirty="0">
                <a:solidFill>
                  <a:srgbClr val="007749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sz="2800" b="1" dirty="0">
                <a:solidFill>
                  <a:srgbClr val="007749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different?</a:t>
            </a:r>
            <a:endParaRPr lang="en-GB" sz="2800" dirty="0">
              <a:solidFill>
                <a:srgbClr val="007749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9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FC0444-F25B-E784-7225-292309147A99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80319901-40C0-AF13-F038-D08D41DE0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12CFAA-A864-2C8E-CB86-F81E9CD6D8DB}"/>
              </a:ext>
            </a:extLst>
          </p:cNvPr>
          <p:cNvSpPr txBox="1"/>
          <p:nvPr/>
        </p:nvSpPr>
        <p:spPr>
          <a:xfrm rot="16200000">
            <a:off x="-1807637" y="2572223"/>
            <a:ext cx="5272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priorities 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51DBC-1DB2-58A9-4160-09CE7513D0BE}"/>
              </a:ext>
            </a:extLst>
          </p:cNvPr>
          <p:cNvSpPr txBox="1"/>
          <p:nvPr/>
        </p:nvSpPr>
        <p:spPr>
          <a:xfrm>
            <a:off x="9372693" y="657472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E92CB1-9445-A49C-7D33-AE5EA6AAEB29}"/>
              </a:ext>
            </a:extLst>
          </p:cNvPr>
          <p:cNvSpPr txBox="1"/>
          <p:nvPr/>
        </p:nvSpPr>
        <p:spPr>
          <a:xfrm>
            <a:off x="2065655" y="1687678"/>
            <a:ext cx="9352516" cy="2539157"/>
          </a:xfrm>
          <a:prstGeom prst="rect">
            <a:avLst/>
          </a:prstGeom>
          <a:solidFill>
            <a:schemeClr val="bg1"/>
          </a:solidFill>
          <a:ln w="28575">
            <a:solidFill>
              <a:srgbClr val="00774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Restructure the EMS Coordination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function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Introduce a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rapid clinical screening 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and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clinically led dispatch and streaming 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service.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Fully staff the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CHARU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service and increase utilisation</a:t>
            </a: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Maintain commissioned levels of front-line staffing, including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100 WTE 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recruited last year</a:t>
            </a:r>
          </a:p>
        </p:txBody>
      </p:sp>
      <p:pic>
        <p:nvPicPr>
          <p:cNvPr id="3" name="Graphic 2" descr="Ambulance with solid fill">
            <a:extLst>
              <a:ext uri="{FF2B5EF4-FFF2-40B4-BE49-F238E27FC236}">
                <a16:creationId xmlns:a16="http://schemas.microsoft.com/office/drawing/2014/main" id="{9CD6E4AF-69D6-4027-24BC-A2B74CB99F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33107" y="-175469"/>
            <a:ext cx="2105518" cy="21055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E1F3C3-1494-489C-581A-2BA23CB050D8}"/>
              </a:ext>
            </a:extLst>
          </p:cNvPr>
          <p:cNvSpPr txBox="1"/>
          <p:nvPr/>
        </p:nvSpPr>
        <p:spPr>
          <a:xfrm>
            <a:off x="3838625" y="228598"/>
            <a:ext cx="7986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Improving our core, emergency response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CA9C2CA7-3AC8-0242-F70C-5A41FBCDC4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0030849"/>
              </p:ext>
            </p:extLst>
          </p:nvPr>
        </p:nvGraphicFramePr>
        <p:xfrm>
          <a:off x="2065655" y="4485586"/>
          <a:ext cx="9352516" cy="1911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4FBF3B3C-B4E6-6C1B-EACE-26AC7B49D4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86547" y="404899"/>
            <a:ext cx="838200" cy="847725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A55F1B1B-0C1F-55D1-358C-9AB9DB11C3DF}"/>
              </a:ext>
            </a:extLst>
          </p:cNvPr>
          <p:cNvSpPr/>
          <p:nvPr/>
        </p:nvSpPr>
        <p:spPr>
          <a:xfrm>
            <a:off x="5818212" y="4782708"/>
            <a:ext cx="2312235" cy="121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9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FC0444-F25B-E784-7225-292309147A99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80319901-40C0-AF13-F038-D08D41DE0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12CFAA-A864-2C8E-CB86-F81E9CD6D8DB}"/>
              </a:ext>
            </a:extLst>
          </p:cNvPr>
          <p:cNvSpPr txBox="1"/>
          <p:nvPr/>
        </p:nvSpPr>
        <p:spPr>
          <a:xfrm rot="16200000">
            <a:off x="-1807637" y="2572223"/>
            <a:ext cx="5272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priorities 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51DBC-1DB2-58A9-4160-09CE7513D0BE}"/>
              </a:ext>
            </a:extLst>
          </p:cNvPr>
          <p:cNvSpPr txBox="1"/>
          <p:nvPr/>
        </p:nvSpPr>
        <p:spPr>
          <a:xfrm>
            <a:off x="9372693" y="657472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96FF30-71CF-D7E0-48A2-C3C072116AD1}"/>
              </a:ext>
            </a:extLst>
          </p:cNvPr>
          <p:cNvSpPr txBox="1"/>
          <p:nvPr/>
        </p:nvSpPr>
        <p:spPr>
          <a:xfrm>
            <a:off x="1967442" y="1485959"/>
            <a:ext cx="9756565" cy="5088765"/>
          </a:xfrm>
          <a:prstGeom prst="rect">
            <a:avLst/>
          </a:prstGeom>
          <a:solidFill>
            <a:schemeClr val="bg1"/>
          </a:solidFill>
          <a:ln w="28575">
            <a:solidFill>
              <a:srgbClr val="00774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600"/>
              </a:spcAft>
            </a:pP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Remote Clinical Assessment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Grow remote clinical capacity by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23 WTE</a:t>
            </a:r>
            <a:endParaRPr lang="en-GB" sz="2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Embed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Connected Support Cymru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service including deployment of 600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Community Welfare Responders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and 50 Luscii ‘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Ambulance in a Box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’ solutions</a:t>
            </a: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Work with Health Boards to agree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new pathways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. </a:t>
            </a:r>
          </a:p>
          <a:p>
            <a:pPr lvl="0" algn="just">
              <a:spcAft>
                <a:spcPts val="600"/>
              </a:spcAft>
            </a:pP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On scene urgent community response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Training and deploying more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Advanced Paramedic Practitioners (APP</a:t>
            </a: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) to support WAST and the wider health care system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16 additional staff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to increase see and treat – resource type to be determined</a:t>
            </a:r>
            <a:endParaRPr lang="en-GB" sz="2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Piloting and evaluating the </a:t>
            </a:r>
            <a:r>
              <a:rPr lang="en-GB" sz="2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mental health response vehicle in AB</a:t>
            </a:r>
            <a:endParaRPr lang="en-GB" sz="2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Graphic 9" descr="Call center with solid fill">
            <a:extLst>
              <a:ext uri="{FF2B5EF4-FFF2-40B4-BE49-F238E27FC236}">
                <a16:creationId xmlns:a16="http://schemas.microsoft.com/office/drawing/2014/main" id="{B9E8CAC7-A0EF-E540-05DE-CB8E060AE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59686" y="228598"/>
            <a:ext cx="1124749" cy="1124749"/>
          </a:xfrm>
          <a:prstGeom prst="rect">
            <a:avLst/>
          </a:prstGeom>
        </p:spPr>
      </p:pic>
      <p:pic>
        <p:nvPicPr>
          <p:cNvPr id="14" name="Graphic 22" descr="Doctor female outline">
            <a:extLst>
              <a:ext uri="{FF2B5EF4-FFF2-40B4-BE49-F238E27FC236}">
                <a16:creationId xmlns:a16="http://schemas.microsoft.com/office/drawing/2014/main" id="{CE958B03-F99F-C591-80CE-3DE6FEBD74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76259" y="245265"/>
            <a:ext cx="1124749" cy="11247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53C90B-3E73-0C25-CA42-9EF5F9BFB096}"/>
              </a:ext>
            </a:extLst>
          </p:cNvPr>
          <p:cNvSpPr txBox="1"/>
          <p:nvPr/>
        </p:nvSpPr>
        <p:spPr>
          <a:xfrm>
            <a:off x="3901008" y="190807"/>
            <a:ext cx="7986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Growing our 24/7 urgent care response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36ED44-1229-9FA6-2297-1FFE91116E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7207" y="474664"/>
            <a:ext cx="106680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16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FC0444-F25B-E784-7225-292309147A99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80319901-40C0-AF13-F038-D08D41DE0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12CFAA-A864-2C8E-CB86-F81E9CD6D8DB}"/>
              </a:ext>
            </a:extLst>
          </p:cNvPr>
          <p:cNvSpPr txBox="1"/>
          <p:nvPr/>
        </p:nvSpPr>
        <p:spPr>
          <a:xfrm rot="16200000">
            <a:off x="-1807637" y="2326002"/>
            <a:ext cx="5272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Right care and advice, right place, every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51DBC-1DB2-58A9-4160-09CE7513D0BE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7749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6C450B-3406-7D2A-9EBB-B7EEDA9A082E}"/>
              </a:ext>
            </a:extLst>
          </p:cNvPr>
          <p:cNvSpPr txBox="1"/>
          <p:nvPr/>
        </p:nvSpPr>
        <p:spPr>
          <a:xfrm>
            <a:off x="1822567" y="231350"/>
            <a:ext cx="6263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will good look like for 111 patients in 2027?</a:t>
            </a:r>
          </a:p>
        </p:txBody>
      </p:sp>
      <p:sp>
        <p:nvSpPr>
          <p:cNvPr id="5" name="Text Box 1123434812">
            <a:extLst>
              <a:ext uri="{FF2B5EF4-FFF2-40B4-BE49-F238E27FC236}">
                <a16:creationId xmlns:a16="http://schemas.microsoft.com/office/drawing/2014/main" id="{846CC9A1-6F37-1DCF-D421-88CA5497A0F1}"/>
              </a:ext>
            </a:extLst>
          </p:cNvPr>
          <p:cNvSpPr txBox="1"/>
          <p:nvPr/>
        </p:nvSpPr>
        <p:spPr>
          <a:xfrm>
            <a:off x="2022872" y="1238062"/>
            <a:ext cx="5887239" cy="5052569"/>
          </a:xfrm>
          <a:prstGeom prst="roundRect">
            <a:avLst/>
          </a:prstGeom>
          <a:solidFill>
            <a:srgbClr val="C0D032"/>
          </a:solidFill>
          <a:ln>
            <a:solidFill>
              <a:srgbClr val="C0D032"/>
            </a:solidFill>
          </a:ln>
        </p:spPr>
        <p:txBody>
          <a:bodyPr wrap="square" rtlCol="0">
            <a:no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know how to access the 111 service and choose it as their preferred gateway to care.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are confident that the service steers them safely through the complex health and care system.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are happy to comply with the information and advice that they are given.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fontAlgn="t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receive timely, high quality remote clinical assessments with no further intervention needed for many.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fontAlgn="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sz="2000" kern="1200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Where needed, patients are booked directly and seamlessly into the right service.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260299957">
            <a:extLst>
              <a:ext uri="{FF2B5EF4-FFF2-40B4-BE49-F238E27FC236}">
                <a16:creationId xmlns:a16="http://schemas.microsoft.com/office/drawing/2014/main" id="{56CA98C3-DC8F-AAA1-6CEF-824861CDB562}"/>
              </a:ext>
            </a:extLst>
          </p:cNvPr>
          <p:cNvSpPr txBox="1"/>
          <p:nvPr/>
        </p:nvSpPr>
        <p:spPr>
          <a:xfrm>
            <a:off x="8556908" y="1238062"/>
            <a:ext cx="2834055" cy="4898333"/>
          </a:xfrm>
          <a:prstGeom prst="roundRect">
            <a:avLst/>
          </a:prstGeom>
          <a:solidFill>
            <a:srgbClr val="C0D032"/>
          </a:solidFill>
          <a:ln>
            <a:solidFill>
              <a:srgbClr val="C0D032"/>
            </a:solidFill>
          </a:ln>
        </p:spPr>
        <p:txBody>
          <a:bodyPr wrap="square" rtlCol="0">
            <a:no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Consistently timely – less than 5% abandonment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Improved patient reported satisfaction.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Increased proportion of consultations closed with no further follow up needed.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"/>
              <a:tabLst>
                <a:tab pos="228600" algn="l"/>
              </a:tabLst>
            </a:pPr>
            <a:r>
              <a:rPr lang="en-GB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Increased proportion of next steps seamlessly booked.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11BD9F-C06D-17F8-AC9B-1844C7545CF5}"/>
              </a:ext>
            </a:extLst>
          </p:cNvPr>
          <p:cNvSpPr txBox="1"/>
          <p:nvPr/>
        </p:nvSpPr>
        <p:spPr>
          <a:xfrm>
            <a:off x="8197065" y="258894"/>
            <a:ext cx="3553743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107000"/>
              </a:lnSpc>
              <a:spcAft>
                <a:spcPts val="800"/>
              </a:spcAft>
              <a:tabLst>
                <a:tab pos="228600" algn="l"/>
              </a:tabLst>
            </a:pPr>
            <a:r>
              <a:rPr lang="en-GB" sz="2400" b="1" u="sng" dirty="0">
                <a:solidFill>
                  <a:srgbClr val="007749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What will be different?</a:t>
            </a:r>
            <a:endParaRPr lang="en-GB" sz="2400" dirty="0">
              <a:solidFill>
                <a:srgbClr val="007749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pic>
        <p:nvPicPr>
          <p:cNvPr id="9" name="Graphic 967917153" descr="Chevron arrows with solid fill">
            <a:extLst>
              <a:ext uri="{FF2B5EF4-FFF2-40B4-BE49-F238E27FC236}">
                <a16:creationId xmlns:a16="http://schemas.microsoft.com/office/drawing/2014/main" id="{205FBB5E-25ED-1D13-2E96-067444C36D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95414" y="3079907"/>
            <a:ext cx="861493" cy="861493"/>
          </a:xfrm>
          <a:prstGeom prst="rect">
            <a:avLst/>
          </a:prstGeom>
        </p:spPr>
      </p:pic>
      <p:pic>
        <p:nvPicPr>
          <p:cNvPr id="10" name="Picture 9" descr="A rainbow colored arc with a white background&#10;&#10;Description automatically generated">
            <a:extLst>
              <a:ext uri="{FF2B5EF4-FFF2-40B4-BE49-F238E27FC236}">
                <a16:creationId xmlns:a16="http://schemas.microsoft.com/office/drawing/2014/main" id="{FE9DF755-B351-951C-80D9-9D4FACE67E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692177" y="713981"/>
            <a:ext cx="1210058" cy="731437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491BA0E8-2541-EEC6-BB4B-375A1892EE4E}"/>
              </a:ext>
            </a:extLst>
          </p:cNvPr>
          <p:cNvSpPr/>
          <p:nvPr/>
        </p:nvSpPr>
        <p:spPr>
          <a:xfrm rot="18875730">
            <a:off x="11127390" y="1163929"/>
            <a:ext cx="339634" cy="129845"/>
          </a:xfrm>
          <a:prstGeom prst="rightArrow">
            <a:avLst/>
          </a:prstGeom>
          <a:solidFill>
            <a:srgbClr val="00774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10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7A47C4-A17E-1091-46EC-44BE251313D6}"/>
              </a:ext>
            </a:extLst>
          </p:cNvPr>
          <p:cNvSpPr/>
          <p:nvPr/>
        </p:nvSpPr>
        <p:spPr>
          <a:xfrm>
            <a:off x="1" y="0"/>
            <a:ext cx="1349406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153EC10-27B6-447D-5086-353ADA90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84" y="5772515"/>
            <a:ext cx="676275" cy="6953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375107-59B7-4E9E-B5AC-F0DC92F4B3B1}"/>
              </a:ext>
            </a:extLst>
          </p:cNvPr>
          <p:cNvSpPr txBox="1"/>
          <p:nvPr/>
        </p:nvSpPr>
        <p:spPr>
          <a:xfrm rot="16200000">
            <a:off x="-1942636" y="2749178"/>
            <a:ext cx="5215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priorities 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F8E5C7-B563-FCF9-ADAA-21DEBE50AA28}"/>
              </a:ext>
            </a:extLst>
          </p:cNvPr>
          <p:cNvSpPr txBox="1"/>
          <p:nvPr/>
        </p:nvSpPr>
        <p:spPr>
          <a:xfrm>
            <a:off x="1722039" y="1467132"/>
            <a:ext cx="9756565" cy="5190075"/>
          </a:xfrm>
          <a:prstGeom prst="rect">
            <a:avLst/>
          </a:prstGeom>
          <a:solidFill>
            <a:schemeClr val="bg1"/>
          </a:solidFill>
          <a:ln w="28575">
            <a:solidFill>
              <a:srgbClr val="00774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Co-create a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‘digital first’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vision for urgent and emergency care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Build on our digital platforms, delivering the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new CAS system</a:t>
            </a:r>
            <a:endParaRPr lang="en-GB" sz="24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Maintain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commissioned numbers of staff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, undertake a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demand and capacity review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and re-roster 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Work with Six Goals programme on new and improved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pathways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including dental care, palliative care, UPCC, medicines management 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Develop attractive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career pathways 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and opportunities that attract and retain colleagues, specifically for clinicians seeking portfolio-based careers. 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Bring together expertise and capacity from 111 and 999 clinical teams to provide an </a:t>
            </a:r>
            <a:r>
              <a:rPr lang="en-GB" sz="24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integrated urgent response service</a:t>
            </a:r>
            <a:r>
              <a:rPr lang="en-GB" sz="24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, whichever access point is used</a:t>
            </a:r>
            <a:endParaRPr lang="en-GB" sz="24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4D55C8-28F1-DEA9-01BD-3621CE9DF024}"/>
              </a:ext>
            </a:extLst>
          </p:cNvPr>
          <p:cNvSpPr txBox="1"/>
          <p:nvPr/>
        </p:nvSpPr>
        <p:spPr>
          <a:xfrm>
            <a:off x="2964456" y="362294"/>
            <a:ext cx="7986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Creating the ‘Gateway to Care’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Graphic 270319136" descr="Door Open outline">
            <a:extLst>
              <a:ext uri="{FF2B5EF4-FFF2-40B4-BE49-F238E27FC236}">
                <a16:creationId xmlns:a16="http://schemas.microsoft.com/office/drawing/2014/main" id="{6037FC0C-EBBB-89F6-AF28-4D40D1E3CA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22039" y="170757"/>
            <a:ext cx="1242417" cy="124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351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7A47C4-A17E-1091-46EC-44BE251313D6}"/>
              </a:ext>
            </a:extLst>
          </p:cNvPr>
          <p:cNvSpPr/>
          <p:nvPr/>
        </p:nvSpPr>
        <p:spPr>
          <a:xfrm>
            <a:off x="1" y="0"/>
            <a:ext cx="1349406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153EC10-27B6-447D-5086-353ADA90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84" y="5772515"/>
            <a:ext cx="676275" cy="6953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375107-59B7-4E9E-B5AC-F0DC92F4B3B1}"/>
              </a:ext>
            </a:extLst>
          </p:cNvPr>
          <p:cNvSpPr txBox="1"/>
          <p:nvPr/>
        </p:nvSpPr>
        <p:spPr>
          <a:xfrm rot="16200000">
            <a:off x="-1942636" y="2749178"/>
            <a:ext cx="5215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priorities 111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4D55C8-28F1-DEA9-01BD-3621CE9DF024}"/>
              </a:ext>
            </a:extLst>
          </p:cNvPr>
          <p:cNvSpPr txBox="1"/>
          <p:nvPr/>
        </p:nvSpPr>
        <p:spPr>
          <a:xfrm>
            <a:off x="2964456" y="362294"/>
            <a:ext cx="7986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Creating the ‘Gateway to Urgent Care’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Graphic 270319136" descr="Door Open outline">
            <a:extLst>
              <a:ext uri="{FF2B5EF4-FFF2-40B4-BE49-F238E27FC236}">
                <a16:creationId xmlns:a16="http://schemas.microsoft.com/office/drawing/2014/main" id="{6037FC0C-EBBB-89F6-AF28-4D40D1E3CA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22039" y="170757"/>
            <a:ext cx="1242417" cy="1242417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7A9C0E-C84B-CAC1-A9BE-37BEA51709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509584"/>
              </p:ext>
            </p:extLst>
          </p:nvPr>
        </p:nvGraphicFramePr>
        <p:xfrm>
          <a:off x="1963677" y="2041954"/>
          <a:ext cx="9352516" cy="1911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DA30D42-4081-58F3-4000-F3FA26847765}"/>
              </a:ext>
            </a:extLst>
          </p:cNvPr>
          <p:cNvGrpSpPr/>
          <p:nvPr/>
        </p:nvGrpSpPr>
        <p:grpSpPr>
          <a:xfrm>
            <a:off x="7275600" y="5128123"/>
            <a:ext cx="1696827" cy="848413"/>
            <a:chOff x="7650932" y="1019380"/>
            <a:chExt cx="1696827" cy="8484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E7D3FB1-BA0D-D29B-C469-780961FF6E4C}"/>
                </a:ext>
              </a:extLst>
            </p:cNvPr>
            <p:cNvSpPr/>
            <p:nvPr/>
          </p:nvSpPr>
          <p:spPr>
            <a:xfrm>
              <a:off x="7650932" y="1019380"/>
              <a:ext cx="1696827" cy="848413"/>
            </a:xfrm>
            <a:prstGeom prst="roundRect">
              <a:avLst>
                <a:gd name="adj" fmla="val 10000"/>
              </a:avLst>
            </a:prstGeom>
            <a:solidFill>
              <a:srgbClr val="00774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" name="Rectangle: Rounded Corners 4">
              <a:extLst>
                <a:ext uri="{FF2B5EF4-FFF2-40B4-BE49-F238E27FC236}">
                  <a16:creationId xmlns:a16="http://schemas.microsoft.com/office/drawing/2014/main" id="{D66620C7-103F-779A-9D8A-7EEE8A213422}"/>
                </a:ext>
              </a:extLst>
            </p:cNvPr>
            <p:cNvSpPr txBox="1"/>
            <p:nvPr/>
          </p:nvSpPr>
          <p:spPr>
            <a:xfrm>
              <a:off x="7675781" y="1044229"/>
              <a:ext cx="1647129" cy="798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/>
                <a:t>111 call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20C26F0-63AA-64C6-033C-77C7395DE7B2}"/>
              </a:ext>
            </a:extLst>
          </p:cNvPr>
          <p:cNvGrpSpPr/>
          <p:nvPr/>
        </p:nvGrpSpPr>
        <p:grpSpPr>
          <a:xfrm>
            <a:off x="7275600" y="4073822"/>
            <a:ext cx="1696827" cy="848413"/>
            <a:chOff x="7650932" y="1019380"/>
            <a:chExt cx="1696827" cy="84841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A5ECC92-7F8A-3C6C-2702-0349A1B2F872}"/>
                </a:ext>
              </a:extLst>
            </p:cNvPr>
            <p:cNvSpPr/>
            <p:nvPr/>
          </p:nvSpPr>
          <p:spPr>
            <a:xfrm>
              <a:off x="7650932" y="1019380"/>
              <a:ext cx="1696827" cy="848413"/>
            </a:xfrm>
            <a:prstGeom prst="roundRect">
              <a:avLst>
                <a:gd name="adj" fmla="val 10000"/>
              </a:avLst>
            </a:prstGeom>
            <a:solidFill>
              <a:srgbClr val="00774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Rectangle: Rounded Corners 4">
              <a:extLst>
                <a:ext uri="{FF2B5EF4-FFF2-40B4-BE49-F238E27FC236}">
                  <a16:creationId xmlns:a16="http://schemas.microsoft.com/office/drawing/2014/main" id="{3D0CB117-F376-4C5C-4A73-1C3B9FBB6480}"/>
                </a:ext>
              </a:extLst>
            </p:cNvPr>
            <p:cNvSpPr txBox="1"/>
            <p:nvPr/>
          </p:nvSpPr>
          <p:spPr>
            <a:xfrm>
              <a:off x="7675781" y="1044229"/>
              <a:ext cx="1647129" cy="798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/>
                <a:t>Nonclinical triage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2A4FEA-D27B-C19C-3791-54EDC229E916}"/>
              </a:ext>
            </a:extLst>
          </p:cNvPr>
          <p:cNvCxnSpPr>
            <a:endCxn id="11" idx="0"/>
          </p:cNvCxnSpPr>
          <p:nvPr/>
        </p:nvCxnSpPr>
        <p:spPr>
          <a:xfrm>
            <a:off x="8124013" y="3859733"/>
            <a:ext cx="1" cy="238938"/>
          </a:xfrm>
          <a:prstGeom prst="line">
            <a:avLst/>
          </a:prstGeom>
          <a:ln w="9525">
            <a:solidFill>
              <a:srgbClr val="0077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BAAD0FCF-7F96-C3C7-7319-04B59A7F0426}"/>
              </a:ext>
            </a:extLst>
          </p:cNvPr>
          <p:cNvSpPr/>
          <p:nvPr/>
        </p:nvSpPr>
        <p:spPr>
          <a:xfrm>
            <a:off x="6853798" y="2784178"/>
            <a:ext cx="2540429" cy="13513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97E07B-440F-59ED-4D6A-FCAFF1EF2201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>
            <a:off x="8124014" y="4922235"/>
            <a:ext cx="0" cy="230737"/>
          </a:xfrm>
          <a:prstGeom prst="line">
            <a:avLst/>
          </a:prstGeom>
          <a:ln w="9525">
            <a:solidFill>
              <a:srgbClr val="0077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94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7A47C4-A17E-1091-46EC-44BE251313D6}"/>
              </a:ext>
            </a:extLst>
          </p:cNvPr>
          <p:cNvSpPr/>
          <p:nvPr/>
        </p:nvSpPr>
        <p:spPr>
          <a:xfrm>
            <a:off x="0" y="0"/>
            <a:ext cx="1733107" cy="6858000"/>
          </a:xfrm>
          <a:prstGeom prst="rect">
            <a:avLst/>
          </a:prstGeom>
          <a:solidFill>
            <a:srgbClr val="00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picture containing clipart&#10;&#10;Description automatically generated">
            <a:extLst>
              <a:ext uri="{FF2B5EF4-FFF2-40B4-BE49-F238E27FC236}">
                <a16:creationId xmlns:a16="http://schemas.microsoft.com/office/drawing/2014/main" id="{5153EC10-27B6-447D-5086-353ADA90C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14" y="5817159"/>
            <a:ext cx="676275" cy="69532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375107-59B7-4E9E-B5AC-F0DC92F4B3B1}"/>
              </a:ext>
            </a:extLst>
          </p:cNvPr>
          <p:cNvSpPr txBox="1"/>
          <p:nvPr/>
        </p:nvSpPr>
        <p:spPr>
          <a:xfrm rot="16200000">
            <a:off x="-1741106" y="2504981"/>
            <a:ext cx="5215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Developing services in collaboration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767FD3-DBF3-D527-1509-99693B487F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206" y="1597446"/>
            <a:ext cx="6276954" cy="4309224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0B36C1-BC23-56E8-B3B2-756D217B0F9C}"/>
              </a:ext>
            </a:extLst>
          </p:cNvPr>
          <p:cNvSpPr txBox="1"/>
          <p:nvPr/>
        </p:nvSpPr>
        <p:spPr>
          <a:xfrm>
            <a:off x="1983930" y="307210"/>
            <a:ext cx="9319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74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Building dedicated inter-hospital transfer</a:t>
            </a:r>
            <a:endParaRPr lang="en-GB" sz="3200" dirty="0">
              <a:solidFill>
                <a:srgbClr val="00774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7E8FAE-EDFD-8F1C-0354-32DD6FCA7916}"/>
              </a:ext>
            </a:extLst>
          </p:cNvPr>
          <p:cNvSpPr txBox="1"/>
          <p:nvPr/>
        </p:nvSpPr>
        <p:spPr>
          <a:xfrm>
            <a:off x="2061048" y="1305234"/>
            <a:ext cx="3002213" cy="4893647"/>
          </a:xfrm>
          <a:prstGeom prst="rect">
            <a:avLst/>
          </a:prstGeom>
          <a:solidFill>
            <a:schemeClr val="bg1"/>
          </a:solidFill>
          <a:ln w="19050">
            <a:solidFill>
              <a:srgbClr val="007749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Engaging on nationally modelled options for </a:t>
            </a:r>
            <a:r>
              <a:rPr lang="en-US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Inter-hospital transfer services </a:t>
            </a:r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is key given the scale of change within health boards and the need to outcomes for patients and flow across the system</a:t>
            </a:r>
          </a:p>
        </p:txBody>
      </p:sp>
    </p:spTree>
    <p:extLst>
      <p:ext uri="{BB962C8B-B14F-4D97-AF65-F5344CB8AC3E}">
        <p14:creationId xmlns:p14="http://schemas.microsoft.com/office/powerpoint/2010/main" val="3445783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9f86580-94f4-4d30-8657-ecc68e5ffffe">
      <UserInfo>
        <DisplayName>Hugh Parry CTL (Welsh Ambulance Service NHS Trust - 020 Amlwch EMS (North)</DisplayName>
        <AccountId>249</AccountId>
        <AccountType/>
      </UserInfo>
      <UserInfo>
        <DisplayName>Amb_Room_Cardiff_Castell_Caerdydd_Meeting_room Seats 6</DisplayName>
        <AccountId>250</AccountId>
        <AccountType/>
      </UserInfo>
      <UserInfo>
        <DisplayName>Trish Mills (Welsh Ambulance Service NHS Trust - 020)</DisplayName>
        <AccountId>143</AccountId>
        <AccountType/>
      </UserInfo>
      <UserInfo>
        <DisplayName>Estelle Hitchon (Welsh Ambulance Service NHS Trust - 020 )</DisplayName>
        <AccountId>176</AccountId>
        <AccountType/>
      </UserInfo>
      <UserInfo>
        <DisplayName>James Houston - (Welsh Ambulance Service NHS Trust - 020)</DisplayName>
        <AccountId>13</AccountId>
        <AccountType/>
      </UserInfo>
      <UserInfo>
        <DisplayName>Chris Turley (Welsh Ambulance Service NHS Trust - 020 -  Director of Finance )</DisplayName>
        <AccountId>92</AccountId>
        <AccountType/>
      </UserInfo>
      <UserInfo>
        <DisplayName>Rachel Marsh (Welsh Ambulance Service NHS Trust)</DisplayName>
        <AccountId>17</AccountId>
        <AccountType/>
      </UserInfo>
      <UserInfo>
        <DisplayName>Hugh Bennett  (Welsh Ambulance Service - Assistant Director, Commissioning &amp; Performance)</DisplayName>
        <AccountId>21</AccountId>
        <AccountType/>
      </UserInfo>
      <UserInfo>
        <DisplayName>Kelsey Rees-Dykes (Welsh Ambulance Service NHS Trust - 020)</DisplayName>
        <AccountId>87</AccountId>
        <AccountType/>
      </UserInfo>
    </SharedWithUsers>
    <lcf76f155ced4ddcb4097134ff3c332f xmlns="3a1831a3-0e20-48db-911c-c090fd096469">
      <Terms xmlns="http://schemas.microsoft.com/office/infopath/2007/PartnerControls"/>
    </lcf76f155ced4ddcb4097134ff3c332f>
    <TaxCatchAll xmlns="49f86580-94f4-4d30-8657-ecc68e5ffffe" xsi:nil="true"/>
    <InMainIMTPDocument xmlns="3a1831a3-0e20-48db-911c-c090fd096469">true</InMainIMTPDocumen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ECA7423455F44BB2481D50508B590" ma:contentTypeVersion="18" ma:contentTypeDescription="Create a new document." ma:contentTypeScope="" ma:versionID="1dd725248d39ac05229749241cc7a75b">
  <xsd:schema xmlns:xsd="http://www.w3.org/2001/XMLSchema" xmlns:xs="http://www.w3.org/2001/XMLSchema" xmlns:p="http://schemas.microsoft.com/office/2006/metadata/properties" xmlns:ns2="3a1831a3-0e20-48db-911c-c090fd096469" xmlns:ns3="49f86580-94f4-4d30-8657-ecc68e5ffffe" targetNamespace="http://schemas.microsoft.com/office/2006/metadata/properties" ma:root="true" ma:fieldsID="896af336e5a9805d7d63436833506876" ns2:_="" ns3:_="">
    <xsd:import namespace="3a1831a3-0e20-48db-911c-c090fd096469"/>
    <xsd:import namespace="49f86580-94f4-4d30-8657-ecc68e5fff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InMainIMTPDocu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831a3-0e20-48db-911c-c090fd0964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InMainIMTPDocument" ma:index="25" nillable="true" ma:displayName="In Main IMTP Document" ma:default="0" ma:format="Dropdown" ma:internalName="InMainIMTPDocument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86580-94f4-4d30-8657-ecc68e5fff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60da871-2309-4b32-892b-65555971690d}" ma:internalName="TaxCatchAll" ma:showField="CatchAllData" ma:web="49f86580-94f4-4d30-8657-ecc68e5fff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36CB76-9AD3-4B74-83B7-C5F5BFA3187B}">
  <ds:schemaRefs>
    <ds:schemaRef ds:uri="3a1831a3-0e20-48db-911c-c090fd096469"/>
    <ds:schemaRef ds:uri="http://purl.org/dc/terms/"/>
    <ds:schemaRef ds:uri="49f86580-94f4-4d30-8657-ecc68e5ffff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B839126-3D3F-4F35-BAEC-319C6AA10C96}">
  <ds:schemaRefs>
    <ds:schemaRef ds:uri="3a1831a3-0e20-48db-911c-c090fd096469"/>
    <ds:schemaRef ds:uri="49f86580-94f4-4d30-8657-ecc68e5fff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81705A4-8719-4898-AA59-21512BCAA9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5336</TotalTime>
  <Words>836</Words>
  <Application>Microsoft Office PowerPoint</Application>
  <PresentationFormat>Widescreen</PresentationFormat>
  <Paragraphs>120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Bahnschrift Light</vt:lpstr>
      <vt:lpstr>Calibri</vt:lpstr>
      <vt:lpstr>Calibri Light</vt:lpstr>
      <vt:lpstr>Segoe UI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Rees-Dykes (Welsh Ambulance Service NHS Trust - 020)</dc:creator>
  <cp:lastModifiedBy>Rachel Marsh (Welsh Ambulance Service NHS Trust)</cp:lastModifiedBy>
  <cp:revision>4</cp:revision>
  <dcterms:created xsi:type="dcterms:W3CDTF">2023-09-11T11:42:27Z</dcterms:created>
  <dcterms:modified xsi:type="dcterms:W3CDTF">2024-03-15T09:42:02Z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0x0101006BDECA7423455F44BB2481D50508B590</vt:lpwstr>
  </property>
  <property fmtid="{D5CDD505-2E9C-101B-9397-08002B2CF9AE}" pid="3" name="MediaServiceImageTags">
    <vt:lpwstr/>
  </property>
  <property fmtid="{D5CDD505-2E9C-101B-9397-08002B2CF9AE}" pid="4" name="Order">
    <vt:lpwstr>811300.000000000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