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C910"/>
    <a:srgbClr val="D9D9D9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9" autoAdjust="0"/>
    <p:restoredTop sz="86410" autoAdjust="0"/>
  </p:normalViewPr>
  <p:slideViewPr>
    <p:cSldViewPr snapToGrid="0" snapToObjects="1">
      <p:cViewPr varScale="1">
        <p:scale>
          <a:sx n="87" d="100"/>
          <a:sy n="87" d="100"/>
        </p:scale>
        <p:origin x="1530" y="3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A8D48-F1B2-4B51-91B0-2FAD70BC8191}" type="datetimeFigureOut">
              <a:rPr lang="en-GB" smtClean="0"/>
              <a:t>22/04/2026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1F60F2-1B36-49BE-912B-DBAAD3403C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876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Total Forecast Income including Forecast year-end variance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Share of Year-to-date Position £'000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ABUHB Commissioner Contribution to JCC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NHS Wales Breakdown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Breakdown of EOYF Variance by Area: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£'000 - top 10 overspends and top 5 underspends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BCUHB Commissioner Contribution to JCC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NHS Wales Breakdown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Breakdown of EOYF Variance by Area: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£'000 - top 10 overspends and top 5 underspends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CVUHB Commissioner Contribution to JCC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NHS Wales Breakdown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Breakdown of EOYF Variance by Area: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£'000 - top 10 overspends and top 5 underspends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CTMUHB Commissioner Contribution to JCC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NHS Wales Breakdown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Breakdown of EOYF Variance by Area: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£'000 - top 10 overspends and top 5 underspends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HDUHB Commissioner Contribution to JCC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NHS Wales Breakdown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Breakdown of EOYF Variance by Area: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£'000 - top 10 overspends and top 5 underspends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PTHB Commissioner Contribution to JCC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NHS Wales Breakdown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Breakdown of EOYF Variance by Area: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£'000 - top 10 overspends and top 5 underspends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SBUHB Commissioner Contribution to JCC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NHS Wales Breakdown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Breakdown of EOYF Variance by Area: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£'000 - top 10 overspends and top 5 underspends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15 Services by EOYF Variance £'000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tableEx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10 Drivers of Forecast year-end variance  by Provider &amp; Service £'000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image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4/22/2026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8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4/22/2026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14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4/22/2026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4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4/22/2026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9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4/22/2026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81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4/22/2026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33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4/22/2026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92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4/22/2026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91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4/22/2026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181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4/22/2026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9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4/22/2026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07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ED9C8-F09A-4D9E-BEC0-4725162E21FF}" type="datetimeFigureOut">
              <a:rPr lang="en-US" smtClean="0"/>
              <a:t>4/22/2026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69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12fc748-6521-421e-8f63-5ff004853d5c/?pbi_source=PowerPoin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12fc748-6521-421e-8f63-5ff004853d5c/?pbi_source=PowerPoint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12fc748-6521-421e-8f63-5ff004853d5c/?pbi_source=PowerPoint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12fc748-6521-421e-8f63-5ff004853d5c/?pbi_source=PowerPoint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m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12fc748-6521-421e-8f63-5ff004853d5c/?pbi_source=PowerPoin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12fc748-6521-421e-8f63-5ff004853d5c/?pbi_source=PowerPoin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12fc748-6521-421e-8f63-5ff004853d5c/?pbi_source=PowerPoin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12fc748-6521-421e-8f63-5ff004853d5c/?pbi_source=PowerPoint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12fc748-6521-421e-8f63-5ff004853d5c/?pbi_source=PowerPoin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extbox ,textbox ,slicer ,image ,slicer ,image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1. Title Page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10. Commissioner Overview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58FBEF54-E86F-48E6-ADC8-3DC232634E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5" y="0"/>
            <a:ext cx="1217157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extbox ,image ,textbox ,slicer ,slicer ,textbox ,textbox ,textbox ,textbox ,shape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11. Income/PSPP/Action Notes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extbox ,image ,textbox ,slicer ,slicer ,textbox ,textbox ,image ,image ,image ,shape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12. Confirmation of Report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F337788-5235-4FB9-B4C0-E6B5D5763ED0}"/>
              </a:ext>
            </a:extLst>
          </p:cNvPr>
          <p:cNvSpPr/>
          <p:nvPr/>
        </p:nvSpPr>
        <p:spPr>
          <a:xfrm>
            <a:off x="96982" y="3181927"/>
            <a:ext cx="2373745" cy="138545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extbox ,image ,textbox ,slicer ,slicer ,textbox ,textbox ,shape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13. Glossary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 B. Commissioner: ABUHB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CD00F4CB-EAAD-4F37-B0BB-AFA02B6101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867"/>
            <a:ext cx="12192000" cy="682826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 B. Commissioner: BCUHB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E6F512FF-A709-4E3A-9C47-E42AD31C8F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9" y="0"/>
            <a:ext cx="12171321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 B. Commissioner: C&amp;V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B2AC43D4-32F2-48D2-A305-3794688A6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7" y="0"/>
            <a:ext cx="1218062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 B. Commissioner: CTM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4E5D8919-273D-490C-AFC8-7B0735855B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2" y="0"/>
            <a:ext cx="1217341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 B. Commissioner: HDUHB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5285C95B-CE0D-46D0-B52C-E1E02583DB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8" y="0"/>
            <a:ext cx="1215694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 B. Commissioner: PTHB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297F4CAB-C860-4A05-9B70-8AE9254C4E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85" y="0"/>
            <a:ext cx="1215483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extbox ,image ,textbox ,image ,textbox ,textbox ,textbox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 Report Contents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 B. Commissioner: SB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DACB3A-40A5-4452-9806-ED3ECB34DE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95"/>
            <a:ext cx="12192000" cy="685100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3. Background/Introduction</a:t>
            </a:r>
          </a:p>
        </p:txBody>
      </p:sp>
      <p:pic>
        <p:nvPicPr>
          <p:cNvPr id="5" name="Picture 4" descr="A screenshot of a document&#10;&#10;Description automatically generated">
            <a:extLst>
              <a:ext uri="{FF2B5EF4-FFF2-40B4-BE49-F238E27FC236}">
                <a16:creationId xmlns:a16="http://schemas.microsoft.com/office/drawing/2014/main" id="{355390FC-A247-4FA2-BFB3-AF02E807D0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4. Finance Summary - by service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2DF990-8542-4A6F-B09C-677FE307AF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532" t="20972" r="8236" b="833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extbox ,image ,textbox ,slicer ,slicer ,pivotTable ,textbox ,textbox ,textbox ,textbox ,shape ,shape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5. Finance Summary - by provider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image ,textbox ,pivotTable ,textbox ,textbox ,slicer ,slicer ,Top 10 Drivers of Forecast year-end variance  by Provider &amp; Service £'000 ,card ,textbox ,textbox ,textbox ,shape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6. Welsh Provider Overview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extbox ,image ,textbox ,slicer ,slicer ,textbox ,card ,textbox ,textbox ,textbox ,textbox ,pivotTable ,textbox ,textbox ,textbox ,shape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7. Overview: Other Provider areas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extbox ,image ,textbox ,slicer ,slicer ,pivotTable ,textbox ,textbox ,shape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8. Savings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9. Risks/Opportunities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836B02-5744-4D5F-9332-077770F990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</TotalTime>
  <Words>1582</Words>
  <Application>Microsoft Office PowerPoint</Application>
  <PresentationFormat>Widescreen</PresentationFormat>
  <Paragraphs>726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Custom Design</vt:lpstr>
      <vt:lpstr>1. Title Page</vt:lpstr>
      <vt:lpstr>2. Report Contents</vt:lpstr>
      <vt:lpstr>3. Background/Introduction</vt:lpstr>
      <vt:lpstr>4. Finance Summary - by service</vt:lpstr>
      <vt:lpstr>5. Finance Summary - by provider</vt:lpstr>
      <vt:lpstr>6. Welsh Provider Overview</vt:lpstr>
      <vt:lpstr>7. Overview: Other Provider areas </vt:lpstr>
      <vt:lpstr>8. Savings</vt:lpstr>
      <vt:lpstr>9. Risks/Opportunities</vt:lpstr>
      <vt:lpstr>10. Commissioner Overview</vt:lpstr>
      <vt:lpstr>11. Income/PSPP/Action Notes</vt:lpstr>
      <vt:lpstr>12. Confirmation of Report</vt:lpstr>
      <vt:lpstr>13. Glossary</vt:lpstr>
      <vt:lpstr>App B. Commissioner: ABUHB</vt:lpstr>
      <vt:lpstr>App B. Commissioner: BCUHB</vt:lpstr>
      <vt:lpstr>App B. Commissioner: C&amp;V</vt:lpstr>
      <vt:lpstr>App B. Commissioner: CTM</vt:lpstr>
      <vt:lpstr>App B. Commissioner: HDUHB</vt:lpstr>
      <vt:lpstr>App B. Commissioner: PTHB</vt:lpstr>
      <vt:lpstr>App B. Commissioner: SB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Power BI</dc:creator>
  <cp:lastModifiedBy>Matthew Edwards (NHS Wales Joint Commissioning Committee)</cp:lastModifiedBy>
  <cp:revision>13</cp:revision>
  <dcterms:created xsi:type="dcterms:W3CDTF">2016-09-04T11:54:55Z</dcterms:created>
  <dcterms:modified xsi:type="dcterms:W3CDTF">2026-04-22T12:07:15Z</dcterms:modified>
</cp:coreProperties>
</file>